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059B-7650-4097-86F1-70298C11CA6E}" type="datetimeFigureOut">
              <a:rPr lang="es-ES" smtClean="0"/>
              <a:pPr/>
              <a:t>28/10/2014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0A52-8A45-4D2F-A2DA-5355D9A8E43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ps.google.com/maps?z=16&amp;q=plaza+de+la+religiosa+filipense+dolores+m%C3%A1rquez+1,+29007+m%C3%A1laga+(espa%C3%B1a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Autofit/>
          </a:bodyPr>
          <a:lstStyle/>
          <a:p>
            <a:r>
              <a:rPr lang="en-GB" sz="9600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Charity</a:t>
            </a:r>
            <a:r>
              <a:rPr lang="es-E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s-E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96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s-E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s-E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9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endParaRPr lang="es-ES" sz="9600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s-ES" sz="6000" u="sng" dirty="0" smtClean="0">
                <a:solidFill>
                  <a:srgbClr val="7030A0"/>
                </a:solidFill>
              </a:rPr>
              <a:t>By: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sz="5400" dirty="0" smtClean="0">
                <a:solidFill>
                  <a:srgbClr val="00B050"/>
                </a:solidFill>
              </a:rPr>
              <a:t>Lola</a:t>
            </a:r>
            <a:r>
              <a:rPr lang="es-ES" sz="5400" dirty="0" smtClean="0">
                <a:solidFill>
                  <a:srgbClr val="FF0000"/>
                </a:solidFill>
              </a:rPr>
              <a:t> </a:t>
            </a:r>
            <a:r>
              <a:rPr lang="es-ES" sz="5400" dirty="0" smtClean="0">
                <a:solidFill>
                  <a:srgbClr val="FFC000"/>
                </a:solidFill>
              </a:rPr>
              <a:t>Roldán </a:t>
            </a:r>
            <a:r>
              <a:rPr lang="es-ES" sz="5400" dirty="0" smtClean="0">
                <a:solidFill>
                  <a:srgbClr val="FF0000"/>
                </a:solidFill>
              </a:rPr>
              <a:t>Martín </a:t>
            </a:r>
            <a:endParaRPr lang="es-ES" sz="5400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86446" y="5786454"/>
            <a:ext cx="3357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dirty="0" err="1" smtClean="0">
                <a:hlinkClick r:id="rId4"/>
              </a:rPr>
              <a:t>Address</a:t>
            </a:r>
            <a:r>
              <a:rPr lang="es-ES" dirty="0" smtClean="0">
                <a:hlinkClick r:id="rId4"/>
              </a:rPr>
              <a:t>: Plaza de la Religiosa Filipense Dolores Márquez 1, 29007 Málaga (España)</a:t>
            </a:r>
            <a:endParaRPr lang="es-ES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s-ES" sz="60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Ángeles de la Noche</a:t>
            </a:r>
            <a:endParaRPr lang="es-ES" sz="6000" b="1" u="sng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s://encrypted-tbn2.gstatic.com/images?q=tbn:ANd9GcQ1A-4K96-9yZAKadkXPIHJARIYZK2VhxaLVruHc9DXRLbIOsstwCnFCjc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2466975" cy="1847851"/>
          </a:xfrm>
          <a:prstGeom prst="rect">
            <a:avLst/>
          </a:prstGeom>
          <a:noFill/>
        </p:spPr>
      </p:pic>
      <p:pic>
        <p:nvPicPr>
          <p:cNvPr id="1030" name="Picture 6" descr="http://images.teinteresa.es/andalucia/malaga/Nuevas-Generaciones-Angeles-Malaguenos-Noche_TINIMA20121226_0345_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8069" y="3862389"/>
            <a:ext cx="5335931" cy="299561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143240" y="1357298"/>
            <a:ext cx="57864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Ángeles de la Noche </a:t>
            </a:r>
            <a:r>
              <a:rPr lang="en-GB" sz="2400" b="1" dirty="0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a </a:t>
            </a:r>
            <a:r>
              <a:rPr lang="en-GB" sz="2400" b="1" dirty="0" smtClean="0">
                <a:solidFill>
                  <a:schemeClr val="bg1"/>
                </a:solidFill>
              </a:rPr>
              <a:t>charity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that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endParaRPr lang="es-ES" sz="2400" b="1" dirty="0" smtClean="0">
              <a:solidFill>
                <a:schemeClr val="bg1"/>
              </a:solidFill>
            </a:endParaRPr>
          </a:p>
          <a:p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gives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lots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of </a:t>
            </a:r>
            <a:r>
              <a:rPr lang="es-ES" sz="2400" b="1" dirty="0" err="1" smtClean="0">
                <a:solidFill>
                  <a:schemeClr val="bg1"/>
                </a:solidFill>
              </a:rPr>
              <a:t>food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to </a:t>
            </a:r>
            <a:r>
              <a:rPr lang="es-ES" sz="2400" b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poor</a:t>
            </a:r>
            <a:r>
              <a:rPr lang="es-ES" sz="2400" b="1" dirty="0" smtClean="0">
                <a:solidFill>
                  <a:schemeClr val="bg1"/>
                </a:solidFill>
              </a:rPr>
              <a:t>. </a:t>
            </a:r>
            <a:r>
              <a:rPr lang="es-ES" sz="2400" b="1" dirty="0" err="1" smtClean="0">
                <a:solidFill>
                  <a:schemeClr val="bg1"/>
                </a:solidFill>
              </a:rPr>
              <a:t>This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food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donated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by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public</a:t>
            </a:r>
            <a:r>
              <a:rPr lang="es-ES" sz="2400" b="1" dirty="0" smtClean="0">
                <a:solidFill>
                  <a:schemeClr val="bg1"/>
                </a:solidFill>
              </a:rPr>
              <a:t>. </a:t>
            </a:r>
            <a:r>
              <a:rPr lang="es-ES" sz="2400" b="1" dirty="0" err="1" smtClean="0">
                <a:solidFill>
                  <a:schemeClr val="bg1"/>
                </a:solidFill>
              </a:rPr>
              <a:t>They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give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food</a:t>
            </a:r>
            <a:r>
              <a:rPr lang="es-ES" sz="2400" b="1" dirty="0" smtClean="0">
                <a:solidFill>
                  <a:schemeClr val="bg1"/>
                </a:solidFill>
              </a:rPr>
              <a:t> and </a:t>
            </a:r>
            <a:r>
              <a:rPr lang="es-ES" sz="2400" b="1" dirty="0" err="1" smtClean="0">
                <a:solidFill>
                  <a:schemeClr val="bg1"/>
                </a:solidFill>
              </a:rPr>
              <a:t>drink</a:t>
            </a:r>
            <a:r>
              <a:rPr lang="es-ES" sz="2400" b="1" dirty="0" smtClean="0">
                <a:solidFill>
                  <a:schemeClr val="bg1"/>
                </a:solidFill>
              </a:rPr>
              <a:t> to </a:t>
            </a:r>
            <a:r>
              <a:rPr lang="es-ES" sz="2400" b="1" dirty="0" err="1" smtClean="0">
                <a:solidFill>
                  <a:schemeClr val="bg1"/>
                </a:solidFill>
              </a:rPr>
              <a:t>every</a:t>
            </a:r>
            <a:r>
              <a:rPr lang="es-ES" sz="2400" b="1" dirty="0" smtClean="0">
                <a:solidFill>
                  <a:schemeClr val="bg1"/>
                </a:solidFill>
              </a:rPr>
              <a:t> single </a:t>
            </a:r>
            <a:r>
              <a:rPr lang="es-ES" sz="2400" b="1" dirty="0" err="1" smtClean="0">
                <a:solidFill>
                  <a:schemeClr val="bg1"/>
                </a:solidFill>
              </a:rPr>
              <a:t>person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that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</a:rPr>
              <a:t>poor</a:t>
            </a:r>
            <a:r>
              <a:rPr lang="es-ES" sz="2400" b="1" dirty="0" smtClean="0">
                <a:solidFill>
                  <a:schemeClr val="bg1"/>
                </a:solidFill>
              </a:rPr>
              <a:t>, and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l</a:t>
            </a:r>
            <a:r>
              <a:rPr lang="es-ES" sz="2400" b="1" dirty="0" err="1" smtClean="0">
                <a:solidFill>
                  <a:schemeClr val="bg1"/>
                </a:solidFill>
              </a:rPr>
              <a:t>ots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of </a:t>
            </a:r>
            <a:r>
              <a:rPr lang="es-ES" sz="2400" b="1" dirty="0" err="1" smtClean="0">
                <a:solidFill>
                  <a:schemeClr val="bg1"/>
                </a:solidFill>
              </a:rPr>
              <a:t>people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go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there</a:t>
            </a:r>
            <a:r>
              <a:rPr lang="es-ES" sz="2400" b="1" dirty="0" smtClean="0">
                <a:solidFill>
                  <a:schemeClr val="bg1"/>
                </a:solidFill>
              </a:rPr>
              <a:t>. </a:t>
            </a:r>
            <a:r>
              <a:rPr lang="es-ES" sz="2400" b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charity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very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kind</a:t>
            </a:r>
            <a:r>
              <a:rPr lang="es-ES" sz="2400" b="1" dirty="0" smtClean="0">
                <a:solidFill>
                  <a:schemeClr val="bg1"/>
                </a:solidFill>
              </a:rPr>
              <a:t> and, </a:t>
            </a:r>
            <a:r>
              <a:rPr lang="es-ES" sz="2400" b="1" dirty="0" err="1" smtClean="0">
                <a:solidFill>
                  <a:schemeClr val="bg1"/>
                </a:solidFill>
              </a:rPr>
              <a:t>if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you</a:t>
            </a:r>
            <a:r>
              <a:rPr lang="es-ES" sz="2400" b="1" dirty="0" smtClean="0">
                <a:solidFill>
                  <a:schemeClr val="bg1"/>
                </a:solidFill>
              </a:rPr>
              <a:t> are </a:t>
            </a:r>
            <a:r>
              <a:rPr lang="es-ES" sz="2400" b="1" dirty="0" err="1" smtClean="0">
                <a:solidFill>
                  <a:schemeClr val="bg1"/>
                </a:solidFill>
              </a:rPr>
              <a:t>sick</a:t>
            </a:r>
            <a:r>
              <a:rPr lang="es-ES" sz="2400" b="1" dirty="0" smtClean="0">
                <a:solidFill>
                  <a:schemeClr val="bg1"/>
                </a:solidFill>
              </a:rPr>
              <a:t>, </a:t>
            </a:r>
            <a:r>
              <a:rPr lang="es-ES" sz="2400" b="1" dirty="0" err="1" smtClean="0">
                <a:solidFill>
                  <a:schemeClr val="bg1"/>
                </a:solidFill>
              </a:rPr>
              <a:t>they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give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you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medicine and </a:t>
            </a:r>
            <a:r>
              <a:rPr lang="es-ES" sz="2400" b="1" dirty="0" err="1" smtClean="0">
                <a:solidFill>
                  <a:schemeClr val="bg1"/>
                </a:solidFill>
              </a:rPr>
              <a:t>take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old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poor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people</a:t>
            </a:r>
            <a:r>
              <a:rPr lang="es-ES" sz="2400" b="1" dirty="0" smtClean="0">
                <a:solidFill>
                  <a:schemeClr val="bg1"/>
                </a:solidFill>
              </a:rPr>
              <a:t> to </a:t>
            </a:r>
            <a:r>
              <a:rPr lang="es-ES" sz="2400" b="1" dirty="0" err="1" smtClean="0">
                <a:solidFill>
                  <a:schemeClr val="bg1"/>
                </a:solidFill>
              </a:rPr>
              <a:t>shelters</a:t>
            </a:r>
            <a:r>
              <a:rPr lang="es-ES" sz="2400" b="1" dirty="0" smtClean="0">
                <a:solidFill>
                  <a:schemeClr val="bg1"/>
                </a:solidFill>
              </a:rPr>
              <a:t>.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57290" y="71414"/>
            <a:ext cx="8358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s-E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s-E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E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Charity</a:t>
            </a:r>
            <a:r>
              <a:rPr lang="es-E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E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14348" y="1714488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A </a:t>
            </a:r>
            <a:r>
              <a:rPr lang="es-ES" sz="2800" dirty="0" err="1" smtClean="0">
                <a:solidFill>
                  <a:schemeClr val="bg1"/>
                </a:solidFill>
              </a:rPr>
              <a:t>charity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is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when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kind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people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want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smtClean="0">
                <a:solidFill>
                  <a:schemeClr val="bg1"/>
                </a:solidFill>
              </a:rPr>
              <a:t>to </a:t>
            </a:r>
            <a:r>
              <a:rPr lang="es-ES" sz="2800" dirty="0" err="1" smtClean="0">
                <a:solidFill>
                  <a:schemeClr val="bg1"/>
                </a:solidFill>
              </a:rPr>
              <a:t>give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money</a:t>
            </a:r>
            <a:r>
              <a:rPr lang="es-ES" sz="2800" dirty="0" smtClean="0">
                <a:solidFill>
                  <a:schemeClr val="bg1"/>
                </a:solidFill>
              </a:rPr>
              <a:t>, </a:t>
            </a:r>
            <a:r>
              <a:rPr lang="es-ES" sz="2800" dirty="0" err="1" smtClean="0">
                <a:solidFill>
                  <a:schemeClr val="bg1"/>
                </a:solidFill>
              </a:rPr>
              <a:t>food</a:t>
            </a:r>
            <a:r>
              <a:rPr lang="es-ES" sz="2800" dirty="0" smtClean="0">
                <a:solidFill>
                  <a:schemeClr val="bg1"/>
                </a:solidFill>
              </a:rPr>
              <a:t> and </a:t>
            </a:r>
            <a:r>
              <a:rPr lang="es-ES" sz="2800" dirty="0" err="1" smtClean="0">
                <a:solidFill>
                  <a:schemeClr val="bg1"/>
                </a:solidFill>
              </a:rPr>
              <a:t>clothes</a:t>
            </a:r>
            <a:r>
              <a:rPr lang="es-ES" sz="2800" dirty="0" smtClean="0">
                <a:solidFill>
                  <a:schemeClr val="bg1"/>
                </a:solidFill>
              </a:rPr>
              <a:t> to </a:t>
            </a:r>
            <a:r>
              <a:rPr lang="es-ES" sz="2800" dirty="0" err="1" smtClean="0">
                <a:solidFill>
                  <a:schemeClr val="bg1"/>
                </a:solidFill>
              </a:rPr>
              <a:t>shelters</a:t>
            </a:r>
            <a:r>
              <a:rPr lang="es-ES" sz="2800" dirty="0" smtClean="0">
                <a:solidFill>
                  <a:schemeClr val="bg1"/>
                </a:solidFill>
              </a:rPr>
              <a:t> so </a:t>
            </a:r>
            <a:r>
              <a:rPr lang="es-ES" sz="2800" dirty="0" err="1" smtClean="0">
                <a:solidFill>
                  <a:schemeClr val="bg1"/>
                </a:solidFill>
              </a:rPr>
              <a:t>they</a:t>
            </a:r>
            <a:r>
              <a:rPr lang="es-ES" sz="2800" dirty="0" smtClean="0">
                <a:solidFill>
                  <a:schemeClr val="bg1"/>
                </a:solidFill>
              </a:rPr>
              <a:t> can </a:t>
            </a:r>
            <a:r>
              <a:rPr lang="es-ES" sz="2800" dirty="0" err="1" smtClean="0">
                <a:solidFill>
                  <a:schemeClr val="bg1"/>
                </a:solidFill>
              </a:rPr>
              <a:t>give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it</a:t>
            </a:r>
            <a:r>
              <a:rPr lang="es-ES" sz="2800" dirty="0" smtClean="0">
                <a:solidFill>
                  <a:schemeClr val="bg1"/>
                </a:solidFill>
              </a:rPr>
              <a:t> to </a:t>
            </a:r>
            <a:r>
              <a:rPr lang="es-ES" sz="2800" dirty="0" err="1" smtClean="0">
                <a:solidFill>
                  <a:schemeClr val="bg1"/>
                </a:solidFill>
              </a:rPr>
              <a:t>poor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people</a:t>
            </a:r>
            <a:r>
              <a:rPr lang="es-ES" sz="2800" dirty="0" smtClean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5122" name="AutoShape 2" descr="data:image/jpeg;base64,/9j/4AAQSkZJRgABAQAAAQABAAD/2wCEAAkGBxQQEhMUEBQVFhQVFRgUGBMYGB0aGhkcHBQZHCAaFRkdHSsiHB8mGxgWJDIhMSkrLi4uFyIzODMsNyktLisBCgoKDg0OGxAQGzAkICQsLTYwLTQsNCw0NDQ3LDQ1LzQvNC4sLDQsLDQsLDQvMDQsLCwsLDQuLC8sLCwvNCwsLP/AABEIAHgAoAMBEQACEQEDEQH/xAAbAAEAAgMBAQAAAAAAAAAAAAAABAUDBgcBAv/EADoQAAIBAwIEBAQFAgQHAQAAAAECAwAEERIhBQYTMQciQVEyYXGRFCNScoGj0hYzgsEkNkKhsbPRFf/EABsBAQADAQEBAQAAAAAAAAAAAAACAwQBBQYH/8QANxEAAgECBQIDBgYBAwUAAAAAAAECAxEEBRIhMUFRE2GBInGRobHwBhQywdHh8UJDgiMkMzVi/9oADAMBAAIRAxEAPwDuNAKAUAoBQCgFAKAruMcZhtE1zuFXOB7k+ygbk1xyS5L8PhquIlopq7K/gfONpePohk8/orAqT+3PeoxqKRoxOWYnDR1VI7d73JPHuYreyCm4k0lvhUAlj8wB6fOuymo8leFwNfFO1KN7fAx8B5ntr3P4eTLLuUIKtj3wfSkZqXAxWAr4X/yx2fqi8qRkFAKAUAoBQCgFAKAUAoBQCgFAKAhcS4rDbLqnkWNScAscZPsPeuNpcltGhVrS004tvyOTeJnFIbie2dJBLAFIYIdx5xqAHoSuN/kKzVZJtNdj63JMPVo0akZR0z6X923zMfiBaw2c1pNYqEDIJFK9jpZSp+xrtRJNWJ5RVq4mnVp4h3s7fHn+idf2q3fHWiuBrjBC6T2wsQYD6ZNdftVLMopTeHyhTpbP+/6IVpNbwcZ1W7CKCNmDknC7KQwGT21elc2U9uC6pGvVyy1Vaptbd+Vb1sdW4Xx+2uiRbzJIRuQp3Hzx3q+MlLhnylfCV6CTqQauWQNSMx7QCgFAKAUAoBQCgFAKAUAoBQHH+fgs3FY4rqQxwAKNX6VIJJGdhkjGazVN57n2GUt08vlOjHVO727v/Bju+UOHmQdPiUKxHurOjP8ARWyAft96ShG/6iVPNMcoe1h25e52+Fv3MHijdQO1qtrIjpHEyeRg2MFcA4+QrlSzat2f7FmRUq0VUlWi02091buT2ukh4/K8rqiBt2YgAfkr3JqWyn99ihU51MnjGCbfkv8A6Z88X5YsJrhpE4jAkbsXZNSkgk5Ok6se/ptmjhFv9Qw+YY2lRUJUJNpWTs/S+3xK26toLXiNsOGzGTLJnDBsEvgrqA3BXOfbNRdlJaWaqdStiMFU/Nw07Ppbps7e87ctaj4VH1Q6KAUAoBQCgFAKAUAoBQCgFAaV4jLYFU/HFg+/T6f+Zj1xsRp+oxVVXR15Payd43U/y626348vtHNdHCv1Xv8AS/tqiy7v5H018x7Q+f8AJ7o4V+q9/pf20svP5Hb5l2p/P+S650Xh/wCNn/ENdiXUNQTp6fgX4cjPbFTmlqfPyMGWPHflYeGoabbXvfnruUujhX6r7+l/bULLu/kbr5l2h8/5LjlzjXC7KTqIlw7+jyaTp/aFwP5wTU4uMTFjMJmOKhok4pdlff6nUOAcfgvVLW7hsfEvZlz+pTuOx+1XxkpcHyuKwdbDS01Y27dn6ltUjMKAUAoBQCgFAKAUAoBQCgFAcf59Kx8Wje7QvAQh0+hUZGB74bcj1rPPae/B9hlWqpl0oUHae/x/wfN3zbw5ZMR8OjeL1kKqrf6Vx/uKOpG+yFPLMfKneVdqXa7fzuRfFC0gjNq1rGiJJEz+RQurJXBOPka5VtdW7F2RVa01UVaTbTXLuT3tEm4/Ikqq6lt1YZB/JXuK7/uFCqTp5PGUHZ9/+TN9ueXuHxKWlgtkUd2ZVUD6k1dpij5+GOxs5aYTk32TbPlOWuHzR5SC3ZGGzIBv+1l/2NNMWJZhjacrSnJNdHf6M5pyz/wfGOlA5ZOq0OfdcHY42JBA3x6VnjtOyPqMd/3OW+JUVnZP1/v9zti1qPiD2gFAKAUAoBQCgFAKAUAoBQEDinCIbpdM8ayKNwGHY+4PcVxxUtmXUMRVoS1U5Ne45P4lcJgtp7aOOMRQlcsyDc+cBjn1IXH3rPUiotJH12S4mtXo1Zylqlfrxxt7tzH4g3MN1LZw2LCQLGIlC5PdgFGffA3rk2m1pJZPCrQhVqYlabu+/rctLb/mJ/3H/wBK1L/c++xln/6WP3/qLDxispXihkTJijZuouexOnSxHqBgj5ZqVZN27GX8OVqUas4S/U7W9L3X095p3LljxJoSbEv0nJUhJFGCPcEgg/SqoqVvZPbxtbL1VtiEtS7pv6I3Tw/5Ee1k690R1AMJGDnTnuWPqfTaroU7O7PDzbOI4iHg0f09X3OhqKtPnj2gFAKAUAoBQCgFAKAUAoBQCgK3jXA4LyPp3CalzkHOCp91I3FRlFSW5ow2Kq4aeuk7P75K3gnJVpZP1IkYv2DO2or+30H171yNOMeDTi81xOJjom9uyVviaHzssvDuJreKuVfDAn4SQoVkJHbb/wA1VUbjO57+V+HjMA8M3Zr+dmfHNviH+MgMMMTJrwHZiDt7KB7+9J1Lq1juX5G8PWVWpJO3CX73N08M+EvbWaiQFWkcylT3GQAM/wAAferKSaieJnWJjXxTcHdRSV/r79zbgKsPJPaAUAoBQCgFAKAUAoDzNAU13zTaRNpkuIg2cadWcfXHaoOcVs2a6eX4qpHVGm2vcSoOLwuUCSxsZASoVgdQHcjB7CpKSfUqnhq0E3KLVubr4ExmxUigquCcxQXjSrbuX6RAY4IBzndT6jY1CM1Lg14nBVsMouqrauN/vuXNSMp4aApuPcTs0xFePENY/wAuTByPcg9h86jKUeJGvC4fFS/6lCL26ow2PKljA3VjgjB7hzlgPmuokD+K4oRXQsq5li6q0Tm/dx9LF4kqsfKyk/Ig1O5hcWuUZKHBQCgFAKAUAoBQCgFAcx8WOZZImW1hYrldcjDuQeyg+g2JP8fOqKsv9J9PkGXwqXr1Fezsu3vMHhBwJWElzIoOD048+m2Wb/uAD9aUo9Sf4ixkk40Ivzf7ffuNim4TFY3k/EJCiQ9IDA+LWTucAeoAA+ZqWlRk59DzI4mpisPDBxu5avS3T4efBSyc/wAd51IjbTdAKWkZHwwQdycY29wDUXUvs0bVks8MozVSOu+11tf1/gk8o86QSSx21taGIMfQjAAGSTgZNdhNXSSIZjlNaEJV61XVYy8V8SBbStDLayK6+mtT37YIz3o6tnaxChkLrwVSFRWfkzJH4gpJd/h4oWcElVcEDUwB7Z/6Tg75+ddVVOVkQeSThh/GnJLuu39+RpHN3Fra7uC0kNwkqnpOishyVOMDvvnIyKqnJSd7Hu5dhcRh6GmE4uL3TafU2jxK4k1taJarEyo6oiya1OQoGpcZ1bbb4xvVlR2Wk8vJKEa+IeIcrtXdrW54fbzsU/haxtxPcNETF5Y2m1qqxgeZiQTqbuvYGo0tm2bc+SraKKl7XKjZtvouNl15L+DxMWabp29tJIu5zkBtIGSwX6e5qXjX6HnTyB06WupUSfyv2ufVj4lxzzJFHbuTI4RWLDsTjJH03oq1+EcrZBOlSlUnNbK/BL5p8QYrKQwrG0si/FggKu2cE+px8q7OqouxVgMkqYmCqN6YvglcN5tLXYtJ4tEjLqDI2tfhzucD09e1FU9rSymtlijh/wAxTleKdt1Z8+v8m2VaeWKAUAoBQCgOQeLvBZBcC5VSY2QKzAZ0lc/F7Agjf61nqqzufYfh7F0/CdBv2k9vNMv/AA947bQcOTXKqlC+pc+bJYnZRuc7Yx3qVOUVE87N8JXq416Yt3tZ9OP26lbz8bqbh4llUqpuNfTx5kj0EL1Mdznc+2oe1Rm5ON2aco/L0sZ4cHd6bX7yvvb0+JqPAL0RWl8qIzSyKikgeVI8tqLH03IHv2+dQTST+9j2cXS14mi5NKKb68vokWHhdMsd0x0l5CoSNAP1ONTMcYUKo/8AmTXab9oz59Byw6V7Rvu/ctlbu329Sq5iuDfcQl6e5km6ab7YzoU/Q9/5qMnqZrwcFhcFHV0jd/VnbP8A8iGBepHChkii0o2kasKuwz33rVpS3sfCPEVar0Tm9Mnv23fJwvlqRDdwvcE6RJ1G7szEebAA3JLADHrmskWtrn6BjYz/AC8o01va3ZLp6JI2nxbu5JJLXWjRjolgrY2ZmGoEjbIwuasqv2lfseR+HqcIQqaXf2rX9Nvqz2KTXwZobZXbSFlmkAIGTJkoP1EKMnHYCid4WXqcktOaKpWdr7RXXjZ+XqUfJt6IfxRVGeZrdljCjOM/ExPoAvrUYu1/cehmVJ1PDTaUdSvvb3JHnIUyx3aOVZ2VW6cagku+MAD0Hc7nAFINJjNoznhnFOybV2+Elz/hEzi/T4h+KuSBbTRaSyO2RJnIwAcFXGnt2rraldlGHVTB+HQ/XGV7O3HXzTW5a+EdxO1wRlmgWMhiRkKfQKT2PyB+vYVKlfVsZfxBToRop7Kd+nXvfudfrQfHigFAKAUAoD5aMHORkH0oFtuiDBwW3jbXHBCrfqWNQfuBmuaVzYuniq846ZTk12bbK/jPGTHMtvHbmdnjaQjUqgKDjfVsc5qMpWem1zRh8Ip0nWlPSk7cN7+hG4PxG36P5Nt08yiCSAIilXJwdYBwQBv65FcjJW2RPE0K/ie3Uv7OpSu3t5cltY29vEzLAsKN3ZUCqf8AUFFTSXCMlWpXqJSqOTXRtt/U+Ire1VjoSAOm+yoCuPXbcYpsSlUxLju5Wfm9yUb2PTq6iac41ahjPtmmpclXhT1abO/axENvaRP1CsCSNv1MIGOfXV3Nc9lFqqYmpDReTium7S9ODJerbykRzCFznAR9Lb4/SfXFd24ZGk61P26d15q6+ZkSSGPESmNPQRjSP4C0uuDjjVneo7vu+fmfCWlvbZZUhh1HzEKqZ+pAGe5pZLjY7KpWrWUm5W827Fby7dWrRLOkUVv1SwGyKzYYjOQBnPf+ajFxtdbGrGU8RGo6MpOem3dpFrc8Gt5jqlghdvd41Y/cipaU97Gania1NWhNpeTaJUFssYARQoHYKAB9hXVsVSlKbvJ3ZloRFAKAUAoBQCgPDQGq39ndLfNcQxRyKYBEoeTQQdWon4TsdqrtLVddj06VXDSwiozk4vVfZX/ciWvLM4eF5CjM1213MR2U9IqioCN8Ejeoqm7r33fwLp4+k4zjC6Sgox897tvsReEcpTxvDqEUZh6pa5QkyTlwQpbYEY7nJO4GKjGlJWv069y3EZlRnGdrvVptF8RS+7bdGfMXKk34OS36MEcuhQZ1fzT4cFg7adQDAeue/auqm1G1vXudlmVL8zGtrlKN37LW0dtrb2dr9BxHleZ4CI4EV2m6uHmDBWCBQWXp6GBGoFcdgP4SpvTZL7+Ao5jTjVvKbaUbbRtdXvZPVdPizv3POKcpTSySgxQusjQaZS2DFGmnVHGhU4Gx7EbH5UdNt/AUMzpQhF6pJpT2ty3w27/syW3K0jSGVkj1txATl9tQiQeUA4zk4G3zNd8N826/IqWYwjDQm7Kk426anz/kw2HK8y3ETSxxHRcyzvcasySAhtAxpyAMjbPp2rig7q/d/wBE62YUnRlGEnvBJRtsuL9etubXLLmvgsk8sMiRxzqiSIYJThdTAYkGQQSMetSnBtprczYDFU6VOUJScW2nqXZdOUUrcnTBYVZFlUWogZOpo0NqyxBKNkHIyQAdqh4Tsk99jas0pOU2m4tz1J6b3XTqt157HQrePQqrv5QBk7nYY3NaD59y1O/cyUOCgFAKAUAoBQCgFAKAUBqPP1xMyxW1q7JNMWbWpIIWNdR3G4ySo/k1VVb2iuWetlUKSlKtWScY2Vmr7t2XPldlD/iOW6lsZYmZYFkihkwSBJLIhLA/qC6R/LfaKm5NNcbfM3vAUqFOtCok5tSa4dop7e5u747FvDzEZbqFkjfoySPbxt1dKsy6i8hjA8w8uASfpjNd1+0vgYpYFU6E4yktaSk/Zu9+Fd8c72I3BOZpFhTCNPLN17nzPgJEJDjLHONtgoHpSE3bve/1LcVgIOq7tRjHTHZXbk1229W2SLnnkpHG4gyWhSYqZAuztpCx+X8xs+gG2RTxlZMrp5RqqSg52tJri/Cu299kSJubWDhUt9SCdLVpDIB+YxAIQaSWCnO+3Y1LxH2K45ZFxvKdnpckrdOl99r/ALm2LVh5J9UOigFAKAUAoBQCgFAKAUAoBQEN+GxmcTkfmKhjBz2UnJAH1rmlXuW+NNU/CT9m9/Uipy5AsccaphIpBKgG2HBJz9zXNCtYteNrOcpuV3JWfuMUHKtujh1VgQzso1NpUuPNoXOFz8sVxQindEpY+vKOlvm19ld24u+p8y8pWzLGulgIozEul2U6D3ViD5h8jTw42sdWY4hSlK+8nfhPfuuxS8R5Yn64e2KIFSOOJyx/LVO4aModZPyK1Fwd9vv5G2jj6Phaat3dybXdvs01b4Mvf8L2/V6uk6up1sam0a8Y1aM6ckdzipaFe5h/P1/D8O+1rcK9u1+bFyBUzGe0AoBQCgFAKAUAoBQCgFAKAUAoBQCgFAeaaA9oBQCgFAKAUAoB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4" name="AutoShape 4" descr="data:image/jpeg;base64,/9j/4AAQSkZJRgABAQAAAQABAAD/2wCEAAkGBxQQEhMUEBQVFhQVFRgUGBMYGB0aGhkcHBQZHCAaFRkdHSsiHB8mGxgWJDIhMSkrLi4uFyIzODMsNyktLisBCgoKDg0OGxAQGzAkICQsLTYwLTQsNCw0NDQ3LDQ1LzQvNC4sLDQsLDQsLDQvMDQsLCwsLDQuLC8sLCwvNCwsLP/AABEIAHgAoAMBEQACEQEDEQH/xAAbAAEAAgMBAQAAAAAAAAAAAAAABAUDBgcBAv/EADoQAAIBAwIEBAQFAgQHAQAAAAECAwAEERIhBQYTMQciQVEyYXGRFCNScoGj0hYzgsEkNkKhsbPRFf/EABsBAQADAQEBAQAAAAAAAAAAAAACAwQBBQYH/8QANxEAAgECBQIDBgYBAwUAAAAAAAECAxEEBRIhMUFRE2GBInGRobHwBhQywdHh8UJDgiMkMzVi/9oADAMBAAIRAxEAPwDuNAKAUAoBQCgFAKAruMcZhtE1zuFXOB7k+ygbk1xyS5L8PhquIlopq7K/gfONpePohk8/orAqT+3PeoxqKRoxOWYnDR1VI7d73JPHuYreyCm4k0lvhUAlj8wB6fOuymo8leFwNfFO1KN7fAx8B5ntr3P4eTLLuUIKtj3wfSkZqXAxWAr4X/yx2fqi8qRkFAKAUAoBQCgFAKAUAoBQCgFAKAhcS4rDbLqnkWNScAscZPsPeuNpcltGhVrS004tvyOTeJnFIbie2dJBLAFIYIdx5xqAHoSuN/kKzVZJtNdj63JMPVo0akZR0z6X923zMfiBaw2c1pNYqEDIJFK9jpZSp+xrtRJNWJ5RVq4mnVp4h3s7fHn+idf2q3fHWiuBrjBC6T2wsQYD6ZNdftVLMopTeHyhTpbP+/6IVpNbwcZ1W7CKCNmDknC7KQwGT21elc2U9uC6pGvVyy1Vaptbd+Vb1sdW4Xx+2uiRbzJIRuQp3Hzx3q+MlLhnylfCV6CTqQauWQNSMx7QCgFAKAUAoBQCgFAKAUAoBQHH+fgs3FY4rqQxwAKNX6VIJJGdhkjGazVN57n2GUt08vlOjHVO727v/Bju+UOHmQdPiUKxHurOjP8ARWyAft96ShG/6iVPNMcoe1h25e52+Fv3MHijdQO1qtrIjpHEyeRg2MFcA4+QrlSzat2f7FmRUq0VUlWi02091buT2ukh4/K8rqiBt2YgAfkr3JqWyn99ihU51MnjGCbfkv8A6Z88X5YsJrhpE4jAkbsXZNSkgk5Ok6se/ptmjhFv9Qw+YY2lRUJUJNpWTs/S+3xK26toLXiNsOGzGTLJnDBsEvgrqA3BXOfbNRdlJaWaqdStiMFU/Nw07Ppbps7e87ctaj4VH1Q6KAUAoBQCgFAKAUAoBQCgFAaV4jLYFU/HFg+/T6f+Zj1xsRp+oxVVXR15Payd43U/y626348vtHNdHCv1Xv8AS/tqiy7v5H018x7Q+f8AJ7o4V+q9/pf20svP5Hb5l2p/P+S650Xh/wCNn/ENdiXUNQTp6fgX4cjPbFTmlqfPyMGWPHflYeGoabbXvfnruUujhX6r7+l/bULLu/kbr5l2h8/5LjlzjXC7KTqIlw7+jyaTp/aFwP5wTU4uMTFjMJmOKhok4pdlff6nUOAcfgvVLW7hsfEvZlz+pTuOx+1XxkpcHyuKwdbDS01Y27dn6ltUjMKAUAoBQCgFAKAUAoBQCgFAcf59Kx8Wje7QvAQh0+hUZGB74bcj1rPPae/B9hlWqpl0oUHae/x/wfN3zbw5ZMR8OjeL1kKqrf6Vx/uKOpG+yFPLMfKneVdqXa7fzuRfFC0gjNq1rGiJJEz+RQurJXBOPka5VtdW7F2RVa01UVaTbTXLuT3tEm4/Ikqq6lt1YZB/JXuK7/uFCqTp5PGUHZ9/+TN9ueXuHxKWlgtkUd2ZVUD6k1dpij5+GOxs5aYTk32TbPlOWuHzR5SC3ZGGzIBv+1l/2NNMWJZhjacrSnJNdHf6M5pyz/wfGOlA5ZOq0OfdcHY42JBA3x6VnjtOyPqMd/3OW+JUVnZP1/v9zti1qPiD2gFAKAUAoBQCgFAKAUAoBQEDinCIbpdM8ayKNwGHY+4PcVxxUtmXUMRVoS1U5Ne45P4lcJgtp7aOOMRQlcsyDc+cBjn1IXH3rPUiotJH12S4mtXo1Zylqlfrxxt7tzH4g3MN1LZw2LCQLGIlC5PdgFGffA3rk2m1pJZPCrQhVqYlabu+/rctLb/mJ/3H/wBK1L/c++xln/6WP3/qLDxispXihkTJijZuouexOnSxHqBgj5ZqVZN27GX8OVqUas4S/U7W9L3X095p3LljxJoSbEv0nJUhJFGCPcEgg/SqoqVvZPbxtbL1VtiEtS7pv6I3Tw/5Ee1k690R1AMJGDnTnuWPqfTaroU7O7PDzbOI4iHg0f09X3OhqKtPnj2gFAKAUAoBQCgFAKAUAoBQCgK3jXA4LyPp3CalzkHOCp91I3FRlFSW5ow2Kq4aeuk7P75K3gnJVpZP1IkYv2DO2or+30H171yNOMeDTi81xOJjom9uyVviaHzssvDuJreKuVfDAn4SQoVkJHbb/wA1VUbjO57+V+HjMA8M3Zr+dmfHNviH+MgMMMTJrwHZiDt7KB7+9J1Lq1juX5G8PWVWpJO3CX73N08M+EvbWaiQFWkcylT3GQAM/wAAferKSaieJnWJjXxTcHdRSV/r79zbgKsPJPaAUAoBQCgFAKAUAoDzNAU13zTaRNpkuIg2cadWcfXHaoOcVs2a6eX4qpHVGm2vcSoOLwuUCSxsZASoVgdQHcjB7CpKSfUqnhq0E3KLVubr4ExmxUigquCcxQXjSrbuX6RAY4IBzndT6jY1CM1Lg14nBVsMouqrauN/vuXNSMp4aApuPcTs0xFePENY/wAuTByPcg9h86jKUeJGvC4fFS/6lCL26ow2PKljA3VjgjB7hzlgPmuokD+K4oRXQsq5li6q0Tm/dx9LF4kqsfKyk/Ig1O5hcWuUZKHBQCgFAKAUAoBQCgFAcx8WOZZImW1hYrldcjDuQeyg+g2JP8fOqKsv9J9PkGXwqXr1Fezsu3vMHhBwJWElzIoOD048+m2Wb/uAD9aUo9Sf4ixkk40Ivzf7ffuNim4TFY3k/EJCiQ9IDA+LWTucAeoAA+ZqWlRk59DzI4mpisPDBxu5avS3T4efBSyc/wAd51IjbTdAKWkZHwwQdycY29wDUXUvs0bVks8MozVSOu+11tf1/gk8o86QSSx21taGIMfQjAAGSTgZNdhNXSSIZjlNaEJV61XVYy8V8SBbStDLayK6+mtT37YIz3o6tnaxChkLrwVSFRWfkzJH4gpJd/h4oWcElVcEDUwB7Z/6Tg75+ddVVOVkQeSThh/GnJLuu39+RpHN3Fra7uC0kNwkqnpOishyVOMDvvnIyKqnJSd7Hu5dhcRh6GmE4uL3TafU2jxK4k1taJarEyo6oiya1OQoGpcZ1bbb4xvVlR2Wk8vJKEa+IeIcrtXdrW54fbzsU/haxtxPcNETF5Y2m1qqxgeZiQTqbuvYGo0tm2bc+SraKKl7XKjZtvouNl15L+DxMWabp29tJIu5zkBtIGSwX6e5qXjX6HnTyB06WupUSfyv2ufVj4lxzzJFHbuTI4RWLDsTjJH03oq1+EcrZBOlSlUnNbK/BL5p8QYrKQwrG0si/FggKu2cE+px8q7OqouxVgMkqYmCqN6YvglcN5tLXYtJ4tEjLqDI2tfhzucD09e1FU9rSymtlijh/wAxTleKdt1Z8+v8m2VaeWKAUAoBQCgOQeLvBZBcC5VSY2QKzAZ0lc/F7Agjf61nqqzufYfh7F0/CdBv2k9vNMv/AA947bQcOTXKqlC+pc+bJYnZRuc7Yx3qVOUVE87N8JXq416Yt3tZ9OP26lbz8bqbh4llUqpuNfTx5kj0EL1Mdznc+2oe1Rm5ON2aco/L0sZ4cHd6bX7yvvb0+JqPAL0RWl8qIzSyKikgeVI8tqLH03IHv2+dQTST+9j2cXS14mi5NKKb68vokWHhdMsd0x0l5CoSNAP1ONTMcYUKo/8AmTXab9oz59Byw6V7Rvu/ctlbu329Sq5iuDfcQl6e5km6ab7YzoU/Q9/5qMnqZrwcFhcFHV0jd/VnbP8A8iGBepHChkii0o2kasKuwz33rVpS3sfCPEVar0Tm9Mnv23fJwvlqRDdwvcE6RJ1G7szEebAA3JLADHrmskWtrn6BjYz/AC8o01va3ZLp6JI2nxbu5JJLXWjRjolgrY2ZmGoEjbIwuasqv2lfseR+HqcIQqaXf2rX9Nvqz2KTXwZobZXbSFlmkAIGTJkoP1EKMnHYCid4WXqcktOaKpWdr7RXXjZ+XqUfJt6IfxRVGeZrdljCjOM/ExPoAvrUYu1/cehmVJ1PDTaUdSvvb3JHnIUyx3aOVZ2VW6cagku+MAD0Hc7nAFINJjNoznhnFOybV2+Elz/hEzi/T4h+KuSBbTRaSyO2RJnIwAcFXGnt2rraldlGHVTB+HQ/XGV7O3HXzTW5a+EdxO1wRlmgWMhiRkKfQKT2PyB+vYVKlfVsZfxBToRop7Kd+nXvfudfrQfHigFAKAUAoD5aMHORkH0oFtuiDBwW3jbXHBCrfqWNQfuBmuaVzYuniq846ZTk12bbK/jPGTHMtvHbmdnjaQjUqgKDjfVsc5qMpWem1zRh8Ip0nWlPSk7cN7+hG4PxG36P5Nt08yiCSAIilXJwdYBwQBv65FcjJW2RPE0K/ie3Uv7OpSu3t5cltY29vEzLAsKN3ZUCqf8AUFFTSXCMlWpXqJSqOTXRtt/U+Ire1VjoSAOm+yoCuPXbcYpsSlUxLju5Wfm9yUb2PTq6iac41ahjPtmmpclXhT1abO/axENvaRP1CsCSNv1MIGOfXV3Nc9lFqqYmpDReTium7S9ODJerbykRzCFznAR9Lb4/SfXFd24ZGk61P26d15q6+ZkSSGPESmNPQRjSP4C0uuDjjVneo7vu+fmfCWlvbZZUhh1HzEKqZ+pAGe5pZLjY7KpWrWUm5W827Fby7dWrRLOkUVv1SwGyKzYYjOQBnPf+ajFxtdbGrGU8RGo6MpOem3dpFrc8Gt5jqlghdvd41Y/cipaU97Gania1NWhNpeTaJUFssYARQoHYKAB9hXVsVSlKbvJ3ZloRFAKAUAoBQCgPDQGq39ndLfNcQxRyKYBEoeTQQdWon4TsdqrtLVddj06VXDSwiozk4vVfZX/ciWvLM4eF5CjM1213MR2U9IqioCN8Ejeoqm7r33fwLp4+k4zjC6Sgox897tvsReEcpTxvDqEUZh6pa5QkyTlwQpbYEY7nJO4GKjGlJWv069y3EZlRnGdrvVptF8RS+7bdGfMXKk34OS36MEcuhQZ1fzT4cFg7adQDAeue/auqm1G1vXudlmVL8zGtrlKN37LW0dtrb2dr9BxHleZ4CI4EV2m6uHmDBWCBQWXp6GBGoFcdgP4SpvTZL7+Ao5jTjVvKbaUbbRtdXvZPVdPizv3POKcpTSySgxQusjQaZS2DFGmnVHGhU4Gx7EbH5UdNt/AUMzpQhF6pJpT2ty3w27/syW3K0jSGVkj1txATl9tQiQeUA4zk4G3zNd8N826/IqWYwjDQm7Kk426anz/kw2HK8y3ETSxxHRcyzvcasySAhtAxpyAMjbPp2rig7q/d/wBE62YUnRlGEnvBJRtsuL9etubXLLmvgsk8sMiRxzqiSIYJThdTAYkGQQSMetSnBtprczYDFU6VOUJScW2nqXZdOUUrcnTBYVZFlUWogZOpo0NqyxBKNkHIyQAdqh4Tsk99jas0pOU2m4tz1J6b3XTqt157HQrePQqrv5QBk7nYY3NaD59y1O/cyUOCgFAKAUAoBQCgFAKAUBqPP1xMyxW1q7JNMWbWpIIWNdR3G4ySo/k1VVb2iuWetlUKSlKtWScY2Vmr7t2XPldlD/iOW6lsZYmZYFkihkwSBJLIhLA/qC6R/LfaKm5NNcbfM3vAUqFOtCok5tSa4dop7e5u747FvDzEZbqFkjfoySPbxt1dKsy6i8hjA8w8uASfpjNd1+0vgYpYFU6E4yktaSk/Zu9+Fd8c72I3BOZpFhTCNPLN17nzPgJEJDjLHONtgoHpSE3bve/1LcVgIOq7tRjHTHZXbk1229W2SLnnkpHG4gyWhSYqZAuztpCx+X8xs+gG2RTxlZMrp5RqqSg52tJri/Cu299kSJubWDhUt9SCdLVpDIB+YxAIQaSWCnO+3Y1LxH2K45ZFxvKdnpckrdOl99r/ALm2LVh5J9UOigFAKAUAoBQCgFAKAUAoBQEN+GxmcTkfmKhjBz2UnJAH1rmlXuW+NNU/CT9m9/Uipy5AsccaphIpBKgG2HBJz9zXNCtYteNrOcpuV3JWfuMUHKtujh1VgQzso1NpUuPNoXOFz8sVxQindEpY+vKOlvm19ld24u+p8y8pWzLGulgIozEul2U6D3ViD5h8jTw42sdWY4hSlK+8nfhPfuuxS8R5Yn64e2KIFSOOJyx/LVO4aModZPyK1Fwd9vv5G2jj6Phaat3dybXdvs01b4Mvf8L2/V6uk6up1sam0a8Y1aM6ckdzipaFe5h/P1/D8O+1rcK9u1+bFyBUzGe0AoBQCgFAKAUAoBQCgFAKAUAoBQCgFAeaaA9oBQCgFAKAUAoB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6" name="AutoShape 6" descr="data:image/jpeg;base64,/9j/4AAQSkZJRgABAQAAAQABAAD/2wCEAAkGBxQQEhMUEBQVFhQVFRgUGBMYGB0aGhkcHBQZHCAaFRkdHSsiHB8mGxgWJDIhMSkrLi4uFyIzODMsNyktLisBCgoKDg0OGxAQGzAkICQsLTYwLTQsNCw0NDQ3LDQ1LzQvNC4sLDQsLDQsLDQvMDQsLCwsLDQuLC8sLCwvNCwsLP/AABEIAHgAoAMBEQACEQEDEQH/xAAbAAEAAgMBAQAAAAAAAAAAAAAABAUDBgcBAv/EADoQAAIBAwIEBAQFAgQHAQAAAAECAwAEERIhBQYTMQciQVEyYXGRFCNScoGj0hYzgsEkNkKhsbPRFf/EABsBAQADAQEBAQAAAAAAAAAAAAACAwQBBQYH/8QANxEAAgECBQIDBgYBAwUAAAAAAAECAxEEBRIhMUFRE2GBInGRobHwBhQywdHh8UJDgiMkMzVi/9oADAMBAAIRAxEAPwDuNAKAUAoBQCgFAKAruMcZhtE1zuFXOB7k+ygbk1xyS5L8PhquIlopq7K/gfONpePohk8/orAqT+3PeoxqKRoxOWYnDR1VI7d73JPHuYreyCm4k0lvhUAlj8wB6fOuymo8leFwNfFO1KN7fAx8B5ntr3P4eTLLuUIKtj3wfSkZqXAxWAr4X/yx2fqi8qRkFAKAUAoBQCgFAKAUAoBQCgFAKAhcS4rDbLqnkWNScAscZPsPeuNpcltGhVrS004tvyOTeJnFIbie2dJBLAFIYIdx5xqAHoSuN/kKzVZJtNdj63JMPVo0akZR0z6X923zMfiBaw2c1pNYqEDIJFK9jpZSp+xrtRJNWJ5RVq4mnVp4h3s7fHn+idf2q3fHWiuBrjBC6T2wsQYD6ZNdftVLMopTeHyhTpbP+/6IVpNbwcZ1W7CKCNmDknC7KQwGT21elc2U9uC6pGvVyy1Vaptbd+Vb1sdW4Xx+2uiRbzJIRuQp3Hzx3q+MlLhnylfCV6CTqQauWQNSMx7QCgFAKAUAoBQCgFAKAUAoBQHH+fgs3FY4rqQxwAKNX6VIJJGdhkjGazVN57n2GUt08vlOjHVO727v/Bju+UOHmQdPiUKxHurOjP8ARWyAft96ShG/6iVPNMcoe1h25e52+Fv3MHijdQO1qtrIjpHEyeRg2MFcA4+QrlSzat2f7FmRUq0VUlWi02091buT2ukh4/K8rqiBt2YgAfkr3JqWyn99ihU51MnjGCbfkv8A6Z88X5YsJrhpE4jAkbsXZNSkgk5Ok6se/ptmjhFv9Qw+YY2lRUJUJNpWTs/S+3xK26toLXiNsOGzGTLJnDBsEvgrqA3BXOfbNRdlJaWaqdStiMFU/Nw07Ppbps7e87ctaj4VH1Q6KAUAoBQCgFAKAUAoBQCgFAaV4jLYFU/HFg+/T6f+Zj1xsRp+oxVVXR15Payd43U/y626348vtHNdHCv1Xv8AS/tqiy7v5H018x7Q+f8AJ7o4V+q9/pf20svP5Hb5l2p/P+S650Xh/wCNn/ENdiXUNQTp6fgX4cjPbFTmlqfPyMGWPHflYeGoabbXvfnruUujhX6r7+l/bULLu/kbr5l2h8/5LjlzjXC7KTqIlw7+jyaTp/aFwP5wTU4uMTFjMJmOKhok4pdlff6nUOAcfgvVLW7hsfEvZlz+pTuOx+1XxkpcHyuKwdbDS01Y27dn6ltUjMKAUAoBQCgFAKAUAoBQCgFAcf59Kx8Wje7QvAQh0+hUZGB74bcj1rPPae/B9hlWqpl0oUHae/x/wfN3zbw5ZMR8OjeL1kKqrf6Vx/uKOpG+yFPLMfKneVdqXa7fzuRfFC0gjNq1rGiJJEz+RQurJXBOPka5VtdW7F2RVa01UVaTbTXLuT3tEm4/Ikqq6lt1YZB/JXuK7/uFCqTp5PGUHZ9/+TN9ueXuHxKWlgtkUd2ZVUD6k1dpij5+GOxs5aYTk32TbPlOWuHzR5SC3ZGGzIBv+1l/2NNMWJZhjacrSnJNdHf6M5pyz/wfGOlA5ZOq0OfdcHY42JBA3x6VnjtOyPqMd/3OW+JUVnZP1/v9zti1qPiD2gFAKAUAoBQCgFAKAUAoBQEDinCIbpdM8ayKNwGHY+4PcVxxUtmXUMRVoS1U5Ne45P4lcJgtp7aOOMRQlcsyDc+cBjn1IXH3rPUiotJH12S4mtXo1Zylqlfrxxt7tzH4g3MN1LZw2LCQLGIlC5PdgFGffA3rk2m1pJZPCrQhVqYlabu+/rctLb/mJ/3H/wBK1L/c++xln/6WP3/qLDxispXihkTJijZuouexOnSxHqBgj5ZqVZN27GX8OVqUas4S/U7W9L3X095p3LljxJoSbEv0nJUhJFGCPcEgg/SqoqVvZPbxtbL1VtiEtS7pv6I3Tw/5Ee1k690R1AMJGDnTnuWPqfTaroU7O7PDzbOI4iHg0f09X3OhqKtPnj2gFAKAUAoBQCgFAKAUAoBQCgK3jXA4LyPp3CalzkHOCp91I3FRlFSW5ow2Kq4aeuk7P75K3gnJVpZP1IkYv2DO2or+30H171yNOMeDTi81xOJjom9uyVviaHzssvDuJreKuVfDAn4SQoVkJHbb/wA1VUbjO57+V+HjMA8M3Zr+dmfHNviH+MgMMMTJrwHZiDt7KB7+9J1Lq1juX5G8PWVWpJO3CX73N08M+EvbWaiQFWkcylT3GQAM/wAAferKSaieJnWJjXxTcHdRSV/r79zbgKsPJPaAUAoBQCgFAKAUAoDzNAU13zTaRNpkuIg2cadWcfXHaoOcVs2a6eX4qpHVGm2vcSoOLwuUCSxsZASoVgdQHcjB7CpKSfUqnhq0E3KLVubr4ExmxUigquCcxQXjSrbuX6RAY4IBzndT6jY1CM1Lg14nBVsMouqrauN/vuXNSMp4aApuPcTs0xFePENY/wAuTByPcg9h86jKUeJGvC4fFS/6lCL26ow2PKljA3VjgjB7hzlgPmuokD+K4oRXQsq5li6q0Tm/dx9LF4kqsfKyk/Ig1O5hcWuUZKHBQCgFAKAUAoBQCgFAcx8WOZZImW1hYrldcjDuQeyg+g2JP8fOqKsv9J9PkGXwqXr1Fezsu3vMHhBwJWElzIoOD048+m2Wb/uAD9aUo9Sf4ixkk40Ivzf7ffuNim4TFY3k/EJCiQ9IDA+LWTucAeoAA+ZqWlRk59DzI4mpisPDBxu5avS3T4efBSyc/wAd51IjbTdAKWkZHwwQdycY29wDUXUvs0bVks8MozVSOu+11tf1/gk8o86QSSx21taGIMfQjAAGSTgZNdhNXSSIZjlNaEJV61XVYy8V8SBbStDLayK6+mtT37YIz3o6tnaxChkLrwVSFRWfkzJH4gpJd/h4oWcElVcEDUwB7Z/6Tg75+ddVVOVkQeSThh/GnJLuu39+RpHN3Fra7uC0kNwkqnpOishyVOMDvvnIyKqnJSd7Hu5dhcRh6GmE4uL3TafU2jxK4k1taJarEyo6oiya1OQoGpcZ1bbb4xvVlR2Wk8vJKEa+IeIcrtXdrW54fbzsU/haxtxPcNETF5Y2m1qqxgeZiQTqbuvYGo0tm2bc+SraKKl7XKjZtvouNl15L+DxMWabp29tJIu5zkBtIGSwX6e5qXjX6HnTyB06WupUSfyv2ufVj4lxzzJFHbuTI4RWLDsTjJH03oq1+EcrZBOlSlUnNbK/BL5p8QYrKQwrG0si/FggKu2cE+px8q7OqouxVgMkqYmCqN6YvglcN5tLXYtJ4tEjLqDI2tfhzucD09e1FU9rSymtlijh/wAxTleKdt1Z8+v8m2VaeWKAUAoBQCgOQeLvBZBcC5VSY2QKzAZ0lc/F7Agjf61nqqzufYfh7F0/CdBv2k9vNMv/AA947bQcOTXKqlC+pc+bJYnZRuc7Yx3qVOUVE87N8JXq416Yt3tZ9OP26lbz8bqbh4llUqpuNfTx5kj0EL1Mdznc+2oe1Rm5ON2aco/L0sZ4cHd6bX7yvvb0+JqPAL0RWl8qIzSyKikgeVI8tqLH03IHv2+dQTST+9j2cXS14mi5NKKb68vokWHhdMsd0x0l5CoSNAP1ONTMcYUKo/8AmTXab9oz59Byw6V7Rvu/ctlbu329Sq5iuDfcQl6e5km6ab7YzoU/Q9/5qMnqZrwcFhcFHV0jd/VnbP8A8iGBepHChkii0o2kasKuwz33rVpS3sfCPEVar0Tm9Mnv23fJwvlqRDdwvcE6RJ1G7szEebAA3JLADHrmskWtrn6BjYz/AC8o01va3ZLp6JI2nxbu5JJLXWjRjolgrY2ZmGoEjbIwuasqv2lfseR+HqcIQqaXf2rX9Nvqz2KTXwZobZXbSFlmkAIGTJkoP1EKMnHYCid4WXqcktOaKpWdr7RXXjZ+XqUfJt6IfxRVGeZrdljCjOM/ExPoAvrUYu1/cehmVJ1PDTaUdSvvb3JHnIUyx3aOVZ2VW6cagku+MAD0Hc7nAFINJjNoznhnFOybV2+Elz/hEzi/T4h+KuSBbTRaSyO2RJnIwAcFXGnt2rraldlGHVTB+HQ/XGV7O3HXzTW5a+EdxO1wRlmgWMhiRkKfQKT2PyB+vYVKlfVsZfxBToRop7Kd+nXvfudfrQfHigFAKAUAoD5aMHORkH0oFtuiDBwW3jbXHBCrfqWNQfuBmuaVzYuniq846ZTk12bbK/jPGTHMtvHbmdnjaQjUqgKDjfVsc5qMpWem1zRh8Ip0nWlPSk7cN7+hG4PxG36P5Nt08yiCSAIilXJwdYBwQBv65FcjJW2RPE0K/ie3Uv7OpSu3t5cltY29vEzLAsKN3ZUCqf8AUFFTSXCMlWpXqJSqOTXRtt/U+Ire1VjoSAOm+yoCuPXbcYpsSlUxLju5Wfm9yUb2PTq6iac41ahjPtmmpclXhT1abO/axENvaRP1CsCSNv1MIGOfXV3Nc9lFqqYmpDReTium7S9ODJerbykRzCFznAR9Lb4/SfXFd24ZGk61P26d15q6+ZkSSGPESmNPQRjSP4C0uuDjjVneo7vu+fmfCWlvbZZUhh1HzEKqZ+pAGe5pZLjY7KpWrWUm5W827Fby7dWrRLOkUVv1SwGyKzYYjOQBnPf+ajFxtdbGrGU8RGo6MpOem3dpFrc8Gt5jqlghdvd41Y/cipaU97Gania1NWhNpeTaJUFssYARQoHYKAB9hXVsVSlKbvJ3ZloRFAKAUAoBQCgPDQGq39ndLfNcQxRyKYBEoeTQQdWon4TsdqrtLVddj06VXDSwiozk4vVfZX/ciWvLM4eF5CjM1213MR2U9IqioCN8Ejeoqm7r33fwLp4+k4zjC6Sgox897tvsReEcpTxvDqEUZh6pa5QkyTlwQpbYEY7nJO4GKjGlJWv069y3EZlRnGdrvVptF8RS+7bdGfMXKk34OS36MEcuhQZ1fzT4cFg7adQDAeue/auqm1G1vXudlmVL8zGtrlKN37LW0dtrb2dr9BxHleZ4CI4EV2m6uHmDBWCBQWXp6GBGoFcdgP4SpvTZL7+Ao5jTjVvKbaUbbRtdXvZPVdPizv3POKcpTSySgxQusjQaZS2DFGmnVHGhU4Gx7EbH5UdNt/AUMzpQhF6pJpT2ty3w27/syW3K0jSGVkj1txATl9tQiQeUA4zk4G3zNd8N826/IqWYwjDQm7Kk426anz/kw2HK8y3ETSxxHRcyzvcasySAhtAxpyAMjbPp2rig7q/d/wBE62YUnRlGEnvBJRtsuL9etubXLLmvgsk8sMiRxzqiSIYJThdTAYkGQQSMetSnBtprczYDFU6VOUJScW2nqXZdOUUrcnTBYVZFlUWogZOpo0NqyxBKNkHIyQAdqh4Tsk99jas0pOU2m4tz1J6b3XTqt157HQrePQqrv5QBk7nYY3NaD59y1O/cyUOCgFAKAUAoBQCgFAKAUBqPP1xMyxW1q7JNMWbWpIIWNdR3G4ySo/k1VVb2iuWetlUKSlKtWScY2Vmr7t2XPldlD/iOW6lsZYmZYFkihkwSBJLIhLA/qC6R/LfaKm5NNcbfM3vAUqFOtCok5tSa4dop7e5u747FvDzEZbqFkjfoySPbxt1dKsy6i8hjA8w8uASfpjNd1+0vgYpYFU6E4yktaSk/Zu9+Fd8c72I3BOZpFhTCNPLN17nzPgJEJDjLHONtgoHpSE3bve/1LcVgIOq7tRjHTHZXbk1229W2SLnnkpHG4gyWhSYqZAuztpCx+X8xs+gG2RTxlZMrp5RqqSg52tJri/Cu299kSJubWDhUt9SCdLVpDIB+YxAIQaSWCnO+3Y1LxH2K45ZFxvKdnpckrdOl99r/ALm2LVh5J9UOigFAKAUAoBQCgFAKAUAoBQEN+GxmcTkfmKhjBz2UnJAH1rmlXuW+NNU/CT9m9/Uipy5AsccaphIpBKgG2HBJz9zXNCtYteNrOcpuV3JWfuMUHKtujh1VgQzso1NpUuPNoXOFz8sVxQindEpY+vKOlvm19ld24u+p8y8pWzLGulgIozEul2U6D3ViD5h8jTw42sdWY4hSlK+8nfhPfuuxS8R5Yn64e2KIFSOOJyx/LVO4aModZPyK1Fwd9vv5G2jj6Phaat3dybXdvs01b4Mvf8L2/V6uk6up1sam0a8Y1aM6ckdzipaFe5h/P1/D8O+1rcK9u1+bFyBUzGe0AoBQCgFAKAUAoBQCgFAKAUAoBQCgFAeaaA9oBQCgFAKAUAoB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8" name="Picture 8" descr="http://www.ivoox.com/canales/5C__ritas_Diocesana_de_M__lag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714752"/>
            <a:ext cx="1905000" cy="1438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500042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600" dirty="0" err="1" smtClean="0">
                <a:solidFill>
                  <a:srgbClr val="00B0F0"/>
                </a:solidFill>
              </a:rPr>
              <a:t>What</a:t>
            </a:r>
            <a:r>
              <a:rPr lang="es-ES" sz="5600" dirty="0" smtClean="0">
                <a:solidFill>
                  <a:srgbClr val="00B0F0"/>
                </a:solidFill>
              </a:rPr>
              <a:t> </a:t>
            </a:r>
            <a:r>
              <a:rPr lang="es-ES" sz="5600" dirty="0" err="1" smtClean="0">
                <a:solidFill>
                  <a:srgbClr val="00B0F0"/>
                </a:solidFill>
              </a:rPr>
              <a:t>does</a:t>
            </a:r>
            <a:r>
              <a:rPr lang="es-ES" sz="5600" dirty="0" smtClean="0">
                <a:solidFill>
                  <a:srgbClr val="00B0F0"/>
                </a:solidFill>
              </a:rPr>
              <a:t> </a:t>
            </a:r>
            <a:r>
              <a:rPr lang="es-ES" sz="5600" dirty="0" err="1" smtClean="0">
                <a:solidFill>
                  <a:srgbClr val="00B0F0"/>
                </a:solidFill>
              </a:rPr>
              <a:t>this</a:t>
            </a:r>
            <a:r>
              <a:rPr lang="es-ES" sz="5600" dirty="0" smtClean="0">
                <a:solidFill>
                  <a:srgbClr val="00B0F0"/>
                </a:solidFill>
              </a:rPr>
              <a:t> </a:t>
            </a:r>
            <a:r>
              <a:rPr lang="es-ES" sz="5600" dirty="0" err="1" smtClean="0">
                <a:solidFill>
                  <a:srgbClr val="00B0F0"/>
                </a:solidFill>
              </a:rPr>
              <a:t>charity</a:t>
            </a:r>
            <a:r>
              <a:rPr lang="es-ES" sz="5600" dirty="0" smtClean="0">
                <a:solidFill>
                  <a:srgbClr val="00B0F0"/>
                </a:solidFill>
              </a:rPr>
              <a:t> do?</a:t>
            </a:r>
            <a:endParaRPr lang="es-ES" sz="5600" dirty="0">
              <a:solidFill>
                <a:srgbClr val="00B0F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78592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</a:rPr>
              <a:t>This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charity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gives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food</a:t>
            </a:r>
            <a:r>
              <a:rPr lang="es-ES" sz="2400" dirty="0" smtClean="0">
                <a:solidFill>
                  <a:schemeClr val="bg1"/>
                </a:solidFill>
              </a:rPr>
              <a:t> and </a:t>
            </a:r>
            <a:r>
              <a:rPr lang="es-ES" sz="2400" dirty="0" err="1" smtClean="0">
                <a:solidFill>
                  <a:schemeClr val="bg1"/>
                </a:solidFill>
              </a:rPr>
              <a:t>water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to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poor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people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that</a:t>
            </a:r>
            <a:r>
              <a:rPr lang="es-ES" sz="2400" dirty="0" smtClean="0">
                <a:solidFill>
                  <a:schemeClr val="bg1"/>
                </a:solidFill>
              </a:rPr>
              <a:t> need </a:t>
            </a:r>
            <a:r>
              <a:rPr lang="es-ES" sz="2400" dirty="0" err="1" smtClean="0">
                <a:solidFill>
                  <a:schemeClr val="bg1"/>
                </a:solidFill>
              </a:rPr>
              <a:t>it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r>
              <a:rPr lang="es-ES" sz="2400" dirty="0" err="1" smtClean="0">
                <a:solidFill>
                  <a:schemeClr val="bg1"/>
                </a:solidFill>
              </a:rPr>
              <a:t>If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they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see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they</a:t>
            </a:r>
            <a:r>
              <a:rPr lang="es-ES" sz="2400" dirty="0" smtClean="0">
                <a:solidFill>
                  <a:schemeClr val="bg1"/>
                </a:solidFill>
              </a:rPr>
              <a:t> are </a:t>
            </a:r>
            <a:r>
              <a:rPr lang="es-ES" sz="2400" dirty="0" err="1" smtClean="0">
                <a:solidFill>
                  <a:schemeClr val="bg1"/>
                </a:solidFill>
              </a:rPr>
              <a:t>on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drugs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they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would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call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the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police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so </a:t>
            </a:r>
            <a:r>
              <a:rPr lang="es-ES" sz="2400" dirty="0" err="1" smtClean="0">
                <a:solidFill>
                  <a:schemeClr val="bg1"/>
                </a:solidFill>
              </a:rPr>
              <a:t>they</a:t>
            </a:r>
            <a:r>
              <a:rPr lang="es-ES" sz="2400" dirty="0" smtClean="0">
                <a:solidFill>
                  <a:schemeClr val="bg1"/>
                </a:solidFill>
              </a:rPr>
              <a:t> can </a:t>
            </a:r>
            <a:r>
              <a:rPr lang="es-ES" sz="2400" dirty="0" err="1" smtClean="0">
                <a:solidFill>
                  <a:schemeClr val="bg1"/>
                </a:solidFill>
              </a:rPr>
              <a:t>help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them</a:t>
            </a:r>
            <a:r>
              <a:rPr lang="es-ES" sz="2400" dirty="0" smtClean="0">
                <a:solidFill>
                  <a:schemeClr val="bg1"/>
                </a:solidFill>
              </a:rPr>
              <a:t>, </a:t>
            </a:r>
            <a:r>
              <a:rPr lang="es-ES" sz="2400" dirty="0" err="1" smtClean="0">
                <a:solidFill>
                  <a:schemeClr val="bg1"/>
                </a:solidFill>
              </a:rPr>
              <a:t>yet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they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also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help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old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people</a:t>
            </a:r>
            <a:r>
              <a:rPr lang="es-ES" sz="2400" dirty="0" smtClean="0">
                <a:solidFill>
                  <a:schemeClr val="bg1"/>
                </a:solidFill>
              </a:rPr>
              <a:t> to </a:t>
            </a:r>
            <a:r>
              <a:rPr lang="es-ES" sz="2400" dirty="0" err="1" smtClean="0">
                <a:solidFill>
                  <a:schemeClr val="bg1"/>
                </a:solidFill>
              </a:rPr>
              <a:t>find</a:t>
            </a:r>
            <a:r>
              <a:rPr lang="es-ES" sz="2400" dirty="0" smtClean="0">
                <a:solidFill>
                  <a:schemeClr val="bg1"/>
                </a:solidFill>
              </a:rPr>
              <a:t> a </a:t>
            </a:r>
            <a:r>
              <a:rPr lang="es-ES" sz="2400" dirty="0" err="1" smtClean="0">
                <a:solidFill>
                  <a:schemeClr val="bg1"/>
                </a:solidFill>
              </a:rPr>
              <a:t>shelter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57166"/>
            <a:ext cx="8215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err="1" smtClean="0">
                <a:solidFill>
                  <a:schemeClr val="accent4"/>
                </a:solidFill>
              </a:rPr>
              <a:t>Where</a:t>
            </a:r>
            <a:r>
              <a:rPr lang="es-ES" sz="6600" dirty="0" smtClean="0">
                <a:solidFill>
                  <a:schemeClr val="accent4"/>
                </a:solidFill>
              </a:rPr>
              <a:t> </a:t>
            </a:r>
            <a:r>
              <a:rPr lang="es-ES" sz="6600" dirty="0" err="1" smtClean="0">
                <a:solidFill>
                  <a:schemeClr val="accent4"/>
                </a:solidFill>
              </a:rPr>
              <a:t>is</a:t>
            </a:r>
            <a:r>
              <a:rPr lang="es-ES" sz="6600" dirty="0" smtClean="0">
                <a:solidFill>
                  <a:schemeClr val="accent4"/>
                </a:solidFill>
              </a:rPr>
              <a:t> </a:t>
            </a:r>
            <a:r>
              <a:rPr lang="es-ES" sz="6600" dirty="0" err="1" smtClean="0">
                <a:solidFill>
                  <a:schemeClr val="accent4"/>
                </a:solidFill>
              </a:rPr>
              <a:t>this</a:t>
            </a:r>
            <a:r>
              <a:rPr lang="es-ES" sz="6600" dirty="0" smtClean="0">
                <a:solidFill>
                  <a:schemeClr val="accent4"/>
                </a:solidFill>
              </a:rPr>
              <a:t> </a:t>
            </a:r>
            <a:r>
              <a:rPr lang="es-ES" sz="6600" dirty="0" err="1" smtClean="0">
                <a:solidFill>
                  <a:schemeClr val="accent4"/>
                </a:solidFill>
              </a:rPr>
              <a:t>charity</a:t>
            </a:r>
            <a:r>
              <a:rPr lang="es-ES" sz="6600" dirty="0" smtClean="0">
                <a:solidFill>
                  <a:schemeClr val="accent4"/>
                </a:solidFill>
              </a:rPr>
              <a:t>?</a:t>
            </a:r>
            <a:endParaRPr lang="es-ES" sz="6600" dirty="0">
              <a:solidFill>
                <a:schemeClr val="accent4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14348" y="2143116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/>
                </a:solidFill>
              </a:rPr>
              <a:t>This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charity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is</a:t>
            </a:r>
            <a:r>
              <a:rPr lang="es-ES" sz="2800" dirty="0" smtClean="0">
                <a:solidFill>
                  <a:schemeClr val="bg1"/>
                </a:solidFill>
              </a:rPr>
              <a:t> in </a:t>
            </a:r>
            <a:r>
              <a:rPr lang="es-ES" sz="2800" dirty="0" err="1" smtClean="0">
                <a:solidFill>
                  <a:schemeClr val="bg1"/>
                </a:solidFill>
              </a:rPr>
              <a:t>front</a:t>
            </a:r>
            <a:r>
              <a:rPr lang="es-ES" sz="2800" dirty="0" smtClean="0">
                <a:solidFill>
                  <a:schemeClr val="bg1"/>
                </a:solidFill>
              </a:rPr>
              <a:t> of </a:t>
            </a:r>
            <a:r>
              <a:rPr lang="es-ES" sz="2800" dirty="0" err="1" smtClean="0">
                <a:solidFill>
                  <a:schemeClr val="bg1"/>
                </a:solidFill>
              </a:rPr>
              <a:t>the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smtClean="0">
                <a:solidFill>
                  <a:schemeClr val="bg1"/>
                </a:solidFill>
              </a:rPr>
              <a:t>Dolores </a:t>
            </a:r>
            <a:r>
              <a:rPr lang="es-ES" sz="2800" dirty="0" smtClean="0">
                <a:solidFill>
                  <a:schemeClr val="bg1"/>
                </a:solidFill>
              </a:rPr>
              <a:t>del Puente and </a:t>
            </a:r>
            <a:r>
              <a:rPr lang="es-ES" sz="2800" dirty="0" smtClean="0">
                <a:solidFill>
                  <a:schemeClr val="bg1"/>
                </a:solidFill>
              </a:rPr>
              <a:t>Mena </a:t>
            </a:r>
            <a:r>
              <a:rPr lang="es-ES" sz="2800" dirty="0" err="1" smtClean="0">
                <a:solidFill>
                  <a:schemeClr val="bg1"/>
                </a:solidFill>
              </a:rPr>
              <a:t>brotherhood</a:t>
            </a:r>
            <a:r>
              <a:rPr lang="es-ES" sz="2800" dirty="0" smtClean="0">
                <a:solidFill>
                  <a:schemeClr val="bg1"/>
                </a:solidFill>
              </a:rPr>
              <a:t> in </a:t>
            </a:r>
            <a:r>
              <a:rPr lang="es-ES" sz="2800" dirty="0" err="1" smtClean="0">
                <a:solidFill>
                  <a:schemeClr val="bg1"/>
                </a:solidFill>
              </a:rPr>
              <a:t>the</a:t>
            </a:r>
            <a:r>
              <a:rPr lang="es-ES" sz="2800" dirty="0" smtClean="0">
                <a:solidFill>
                  <a:schemeClr val="bg1"/>
                </a:solidFill>
              </a:rPr>
              <a:t> centre of </a:t>
            </a:r>
            <a:r>
              <a:rPr lang="es-ES" sz="2800" dirty="0" err="1" smtClean="0">
                <a:solidFill>
                  <a:schemeClr val="bg1"/>
                </a:solidFill>
              </a:rPr>
              <a:t>Malaga</a:t>
            </a:r>
            <a:r>
              <a:rPr lang="es-ES" sz="2800" dirty="0" smtClean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357166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err="1" smtClean="0">
                <a:solidFill>
                  <a:srgbClr val="00B050"/>
                </a:solidFill>
              </a:rPr>
              <a:t>How</a:t>
            </a:r>
            <a:r>
              <a:rPr lang="es-ES" sz="4800" dirty="0" smtClean="0">
                <a:solidFill>
                  <a:srgbClr val="00B050"/>
                </a:solidFill>
              </a:rPr>
              <a:t> can </a:t>
            </a:r>
            <a:r>
              <a:rPr lang="es-ES" sz="4800" dirty="0" err="1" smtClean="0">
                <a:solidFill>
                  <a:srgbClr val="00B050"/>
                </a:solidFill>
              </a:rPr>
              <a:t>we</a:t>
            </a:r>
            <a:r>
              <a:rPr lang="es-ES" sz="4800" dirty="0" smtClean="0">
                <a:solidFill>
                  <a:srgbClr val="00B050"/>
                </a:solidFill>
              </a:rPr>
              <a:t> </a:t>
            </a:r>
            <a:r>
              <a:rPr lang="es-ES" sz="4800" dirty="0" err="1" smtClean="0">
                <a:solidFill>
                  <a:srgbClr val="00B050"/>
                </a:solidFill>
              </a:rPr>
              <a:t>help</a:t>
            </a:r>
            <a:r>
              <a:rPr lang="es-ES" sz="4800" dirty="0" smtClean="0">
                <a:solidFill>
                  <a:srgbClr val="00B050"/>
                </a:solidFill>
              </a:rPr>
              <a:t> </a:t>
            </a:r>
            <a:r>
              <a:rPr lang="es-ES" sz="4800" dirty="0" err="1" smtClean="0">
                <a:solidFill>
                  <a:srgbClr val="00B050"/>
                </a:solidFill>
              </a:rPr>
              <a:t>this</a:t>
            </a:r>
            <a:r>
              <a:rPr lang="es-ES" sz="4800" dirty="0" smtClean="0">
                <a:solidFill>
                  <a:srgbClr val="00B050"/>
                </a:solidFill>
              </a:rPr>
              <a:t> </a:t>
            </a:r>
            <a:r>
              <a:rPr lang="es-ES" sz="4800" dirty="0" err="1" smtClean="0">
                <a:solidFill>
                  <a:srgbClr val="00B050"/>
                </a:solidFill>
              </a:rPr>
              <a:t>charity</a:t>
            </a:r>
            <a:r>
              <a:rPr lang="es-ES" sz="4800" dirty="0" smtClean="0">
                <a:solidFill>
                  <a:srgbClr val="00B050"/>
                </a:solidFill>
              </a:rPr>
              <a:t>?</a:t>
            </a:r>
            <a:endParaRPr lang="es-ES" sz="4800" dirty="0">
              <a:solidFill>
                <a:srgbClr val="00B05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500174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/>
                </a:solidFill>
              </a:rPr>
              <a:t>We</a:t>
            </a:r>
            <a:r>
              <a:rPr lang="es-ES" sz="2800" dirty="0" smtClean="0">
                <a:solidFill>
                  <a:schemeClr val="bg1"/>
                </a:solidFill>
              </a:rPr>
              <a:t> can </a:t>
            </a:r>
            <a:r>
              <a:rPr lang="es-ES" sz="2800" dirty="0" err="1" smtClean="0">
                <a:solidFill>
                  <a:schemeClr val="bg1"/>
                </a:solidFill>
              </a:rPr>
              <a:t>help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this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charity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by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everyone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smtClean="0">
                <a:solidFill>
                  <a:schemeClr val="bg1"/>
                </a:solidFill>
              </a:rPr>
              <a:t>in </a:t>
            </a:r>
            <a:r>
              <a:rPr lang="es-ES" sz="2800" dirty="0" err="1" smtClean="0">
                <a:solidFill>
                  <a:schemeClr val="bg1"/>
                </a:solidFill>
              </a:rPr>
              <a:t>St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George’s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School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bringing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some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food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or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bottles</a:t>
            </a:r>
            <a:r>
              <a:rPr lang="es-ES" sz="2800" dirty="0" smtClean="0">
                <a:solidFill>
                  <a:schemeClr val="bg1"/>
                </a:solidFill>
              </a:rPr>
              <a:t> of </a:t>
            </a:r>
            <a:r>
              <a:rPr lang="es-ES" sz="2800" dirty="0" err="1" smtClean="0">
                <a:solidFill>
                  <a:schemeClr val="bg1"/>
                </a:solidFill>
              </a:rPr>
              <a:t>water</a:t>
            </a:r>
            <a:r>
              <a:rPr lang="es-ES" sz="2800" dirty="0" smtClean="0">
                <a:solidFill>
                  <a:schemeClr val="bg1"/>
                </a:solidFill>
              </a:rPr>
              <a:t>. </a:t>
            </a:r>
            <a:r>
              <a:rPr lang="es-ES" sz="2800" dirty="0" err="1" smtClean="0">
                <a:solidFill>
                  <a:schemeClr val="bg1"/>
                </a:solidFill>
              </a:rPr>
              <a:t>Believe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smtClean="0">
                <a:solidFill>
                  <a:schemeClr val="bg1"/>
                </a:solidFill>
              </a:rPr>
              <a:t> me, </a:t>
            </a:r>
            <a:r>
              <a:rPr lang="es-ES" sz="2800" dirty="0" err="1" smtClean="0">
                <a:solidFill>
                  <a:schemeClr val="bg1"/>
                </a:solidFill>
              </a:rPr>
              <a:t>they</a:t>
            </a:r>
            <a:r>
              <a:rPr lang="es-ES" sz="2800" dirty="0" smtClean="0">
                <a:solidFill>
                  <a:schemeClr val="bg1"/>
                </a:solidFill>
              </a:rPr>
              <a:t> are </a:t>
            </a:r>
            <a:r>
              <a:rPr lang="es-ES" sz="2800" dirty="0" err="1" smtClean="0">
                <a:solidFill>
                  <a:schemeClr val="bg1"/>
                </a:solidFill>
              </a:rPr>
              <a:t>very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good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people</a:t>
            </a:r>
            <a:r>
              <a:rPr lang="es-ES" sz="2800" dirty="0" smtClean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Charity  and  Money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Charity  and  Money</dc:title>
  <dc:creator>ADMIN26813</dc:creator>
  <cp:lastModifiedBy>david brennan</cp:lastModifiedBy>
  <cp:revision>14</cp:revision>
  <dcterms:created xsi:type="dcterms:W3CDTF">2014-10-17T16:18:56Z</dcterms:created>
  <dcterms:modified xsi:type="dcterms:W3CDTF">2014-10-28T08:53:08Z</dcterms:modified>
</cp:coreProperties>
</file>