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59" r:id="rId6"/>
    <p:sldId id="260" r:id="rId7"/>
  </p:sldIdLst>
  <p:sldSz cx="10080625" cy="7559675"/>
  <p:notesSz cx="7559675" cy="10691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139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707720"/>
            <a:ext cx="907236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304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Pictur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1882080" y="2075400"/>
            <a:ext cx="6315840" cy="5039280"/>
          </a:xfrm>
          <a:prstGeom prst="rect">
            <a:avLst/>
          </a:prstGeom>
          <a:ln>
            <a:noFill/>
          </a:ln>
        </p:spPr>
      </p:pic>
      <p:pic>
        <p:nvPicPr>
          <p:cNvPr id="38" name="Pictur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1882080" y="2075400"/>
            <a:ext cx="6315840" cy="503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48" name="PlaceHolder 2"/>
          <p:cNvSpPr>
            <a:spLocks noGrp="1"/>
          </p:cNvSpPr>
          <p:nvPr>
            <p:ph type="subTitle"/>
          </p:nvPr>
        </p:nvSpPr>
        <p:spPr>
          <a:xfrm>
            <a:off x="504000" y="2075400"/>
            <a:ext cx="9072360" cy="503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2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3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subTitle"/>
          </p:nvPr>
        </p:nvSpPr>
        <p:spPr>
          <a:xfrm>
            <a:off x="504000" y="294840"/>
            <a:ext cx="9072360" cy="714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57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8" name="PlaceHolder 3"/>
          <p:cNvSpPr>
            <a:spLocks noGrp="1"/>
          </p:cNvSpPr>
          <p:nvPr>
            <p:ph type="body"/>
          </p:nvPr>
        </p:nvSpPr>
        <p:spPr>
          <a:xfrm>
            <a:off x="50400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59" name="PlaceHolder 4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2075400"/>
            <a:ext cx="9072360" cy="50396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1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2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3" name="PlaceHolder 4"/>
          <p:cNvSpPr>
            <a:spLocks noGrp="1"/>
          </p:cNvSpPr>
          <p:nvPr>
            <p:ph type="body"/>
          </p:nvPr>
        </p:nvSpPr>
        <p:spPr>
          <a:xfrm>
            <a:off x="515304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504000" y="4707720"/>
            <a:ext cx="907236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504000" y="4707720"/>
            <a:ext cx="907236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2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3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4" name="PlaceHolder 4"/>
          <p:cNvSpPr>
            <a:spLocks noGrp="1"/>
          </p:cNvSpPr>
          <p:nvPr>
            <p:ph type="body"/>
          </p:nvPr>
        </p:nvSpPr>
        <p:spPr>
          <a:xfrm>
            <a:off x="515304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5" name="PlaceHolder 5"/>
          <p:cNvSpPr>
            <a:spLocks noGrp="1"/>
          </p:cNvSpPr>
          <p:nvPr>
            <p:ph type="body"/>
          </p:nvPr>
        </p:nvSpPr>
        <p:spPr>
          <a:xfrm>
            <a:off x="50400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78" name="PlaceHolder 3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79" name="Picture 78"/>
          <p:cNvPicPr/>
          <p:nvPr/>
        </p:nvPicPr>
        <p:blipFill>
          <a:blip r:embed="rId2"/>
          <a:stretch>
            <a:fillRect/>
          </a:stretch>
        </p:blipFill>
        <p:spPr>
          <a:xfrm>
            <a:off x="1882080" y="2075400"/>
            <a:ext cx="6315840" cy="5039280"/>
          </a:xfrm>
          <a:prstGeom prst="rect">
            <a:avLst/>
          </a:prstGeom>
          <a:ln>
            <a:noFill/>
          </a:ln>
        </p:spPr>
      </p:pic>
      <p:pic>
        <p:nvPicPr>
          <p:cNvPr id="80" name="Picture 79"/>
          <p:cNvPicPr/>
          <p:nvPr/>
        </p:nvPicPr>
        <p:blipFill>
          <a:blip r:embed="rId2"/>
          <a:stretch>
            <a:fillRect/>
          </a:stretch>
        </p:blipFill>
        <p:spPr>
          <a:xfrm>
            <a:off x="1882080" y="2075400"/>
            <a:ext cx="6315840" cy="503928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294840"/>
            <a:ext cx="9072360" cy="71488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50392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3040" y="470772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22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3040" y="2075400"/>
            <a:ext cx="442728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707720"/>
            <a:ext cx="9072360" cy="240372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stomShape 1"/>
          <p:cNvSpPr/>
          <p:nvPr/>
        </p:nvSpPr>
        <p:spPr>
          <a:xfrm>
            <a:off x="7920" y="15480"/>
            <a:ext cx="10064880" cy="7535880"/>
          </a:xfrm>
          <a:prstGeom prst="rtTriangle">
            <a:avLst/>
          </a:prstGeom>
          <a:gradFill>
            <a:gsLst>
              <a:gs pos="0">
                <a:srgbClr val="D2D2D2"/>
              </a:gs>
              <a:gs pos="50000">
                <a:srgbClr val="D2D2D2"/>
              </a:gs>
              <a:gs pos="100000">
                <a:srgbClr val="D2D2D2"/>
              </a:gs>
            </a:gsLst>
            <a:lin ang="7998000"/>
          </a:gradFill>
          <a:ln w="38160">
            <a:noFill/>
          </a:ln>
        </p:spPr>
      </p:sp>
      <p:sp>
        <p:nvSpPr>
          <p:cNvPr id="6" name="Line 2"/>
          <p:cNvSpPr/>
          <p:nvPr/>
        </p:nvSpPr>
        <p:spPr>
          <a:xfrm>
            <a:off x="0" y="7560"/>
            <a:ext cx="10072800" cy="7544160"/>
          </a:xfrm>
          <a:prstGeom prst="line">
            <a:avLst/>
          </a:prstGeom>
          <a:ln w="5040">
            <a:solidFill>
              <a:srgbClr val="BFBFBF"/>
            </a:solidFill>
            <a:round/>
          </a:ln>
        </p:spPr>
      </p:sp>
      <p:sp>
        <p:nvSpPr>
          <p:cNvPr id="2" name="Line 3"/>
          <p:cNvSpPr/>
          <p:nvPr/>
        </p:nvSpPr>
        <p:spPr>
          <a:xfrm flipH="1">
            <a:off x="7131240" y="5454360"/>
            <a:ext cx="2946600" cy="2094840"/>
          </a:xfrm>
          <a:prstGeom prst="line">
            <a:avLst/>
          </a:prstGeom>
          <a:ln w="6120">
            <a:solidFill>
              <a:srgbClr val="C6C6C6"/>
            </a:solidFill>
            <a:round/>
          </a:ln>
        </p:spPr>
      </p:sp>
      <p:sp>
        <p:nvSpPr>
          <p:cNvPr id="3" name="PlaceHolder 4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280" cy="126216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4600">
                <a:latin typeface="Century Gothic"/>
              </a:rPr>
              <a:t>Pulse para editar el formato del texto de título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504000" y="1768680"/>
            <a:ext cx="9072000" cy="438408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es-ES" sz="3300">
                <a:latin typeface="Century Gothic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2600">
                <a:latin typeface="Century Gothic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2200">
                <a:latin typeface="Century Gothic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2100">
                <a:latin typeface="Century Gothic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2000">
                <a:latin typeface="Century Gothic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2000">
                <a:latin typeface="Century Gothic"/>
              </a:rPr>
              <a:t>Sexto nivel del esquema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es-ES" sz="2000">
                <a:latin typeface="Century Gothic"/>
              </a:rPr>
              <a:t>Séptimo nivel del esquema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7920" y="15480"/>
            <a:ext cx="10064880" cy="7535880"/>
          </a:xfrm>
          <a:prstGeom prst="rtTriangle">
            <a:avLst/>
          </a:prstGeom>
          <a:gradFill>
            <a:gsLst>
              <a:gs pos="0">
                <a:srgbClr val="D2D2D2"/>
              </a:gs>
              <a:gs pos="50000">
                <a:srgbClr val="D2D2D2"/>
              </a:gs>
              <a:gs pos="100000">
                <a:srgbClr val="D2D2D2"/>
              </a:gs>
            </a:gsLst>
            <a:lin ang="7998000"/>
          </a:gradFill>
          <a:ln w="38160">
            <a:noFill/>
          </a:ln>
        </p:spPr>
      </p:sp>
      <p:sp>
        <p:nvSpPr>
          <p:cNvPr id="40" name="Line 2"/>
          <p:cNvSpPr/>
          <p:nvPr/>
        </p:nvSpPr>
        <p:spPr>
          <a:xfrm>
            <a:off x="0" y="7560"/>
            <a:ext cx="10072800" cy="7544160"/>
          </a:xfrm>
          <a:prstGeom prst="line">
            <a:avLst/>
          </a:prstGeom>
          <a:ln w="5040">
            <a:solidFill>
              <a:srgbClr val="BFBFBF"/>
            </a:solidFill>
            <a:round/>
          </a:ln>
        </p:spPr>
      </p:sp>
      <p:sp>
        <p:nvSpPr>
          <p:cNvPr id="41" name="Line 3"/>
          <p:cNvSpPr/>
          <p:nvPr/>
        </p:nvSpPr>
        <p:spPr>
          <a:xfrm flipH="1">
            <a:off x="7131240" y="5454360"/>
            <a:ext cx="2946600" cy="2094840"/>
          </a:xfrm>
          <a:prstGeom prst="line">
            <a:avLst/>
          </a:prstGeom>
          <a:ln w="6120">
            <a:solidFill>
              <a:srgbClr val="C6C6C6"/>
            </a:solidFill>
            <a:round/>
          </a:ln>
        </p:spPr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504000" y="294840"/>
            <a:ext cx="9072360" cy="1541880"/>
          </a:xfrm>
          <a:prstGeom prst="rect">
            <a:avLst/>
          </a:prstGeom>
        </p:spPr>
        <p:txBody>
          <a:bodyPr lIns="100800" tIns="50400" rIns="100800" bIns="50400" anchor="ctr"/>
          <a:lstStyle/>
          <a:p>
            <a:pPr>
              <a:lnSpc>
                <a:spcPct val="100000"/>
              </a:lnSpc>
            </a:pPr>
            <a:r>
              <a:rPr lang="es-ES" sz="4600">
                <a:solidFill>
                  <a:srgbClr val="D26785"/>
                </a:solidFill>
                <a:latin typeface="Century Gothic"/>
              </a:rPr>
              <a:t>Pulse para editar el formato del texto de títuloHaga clic para modificar el estilo de título del patrón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504000" y="2075400"/>
            <a:ext cx="9072360" cy="5039280"/>
          </a:xfrm>
          <a:prstGeom prst="rect">
            <a:avLst/>
          </a:prstGeom>
        </p:spPr>
        <p:txBody>
          <a:bodyPr lIns="100800" tIns="50400" rIns="100800" bIns="50400"/>
          <a:lstStyle/>
          <a:p>
            <a:pPr>
              <a:buSzPct val="45000"/>
              <a:buFont typeface="StarSymbol"/>
              <a:buChar char="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Pulse para editar el formato de esquema del texto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Segundo nivel del esquema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Tercer nivel del esquema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Cuarto nivel del esquema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Quinto nivel del esquema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Sexto nivel del esquema</a:t>
            </a:r>
            <a:endParaRPr/>
          </a:p>
          <a:p>
            <a:pPr>
              <a:lnSpc>
                <a:spcPct val="100000"/>
              </a:lnSpc>
              <a:buSzPct val="80000"/>
              <a:buFont typeface="Wingdings 2" charset="2"/>
              <a:buChar char=""/>
            </a:pPr>
            <a:r>
              <a:rPr lang="es-ES" sz="3300">
                <a:solidFill>
                  <a:srgbClr val="FFFFFF"/>
                </a:solidFill>
                <a:latin typeface="Century Gothic"/>
              </a:rPr>
              <a:t>Séptimo nivel del esquemaHaga clic para modificar el estilo de texto del patrón</a:t>
            </a:r>
            <a:endParaRPr/>
          </a:p>
          <a:p>
            <a:pPr lvl="1">
              <a:lnSpc>
                <a:spcPct val="100000"/>
              </a:lnSpc>
              <a:buSzPct val="95000"/>
              <a:buFont typeface="Verdana"/>
              <a:buChar char="›"/>
            </a:pPr>
            <a:r>
              <a:rPr lang="es-ES" sz="2900">
                <a:solidFill>
                  <a:srgbClr val="FFFFFF"/>
                </a:solidFill>
                <a:latin typeface="Century Gothic"/>
              </a:rPr>
              <a:t>Segundo nivel</a:t>
            </a:r>
            <a:endParaRPr/>
          </a:p>
          <a:p>
            <a:pPr lvl="2">
              <a:lnSpc>
                <a:spcPct val="100000"/>
              </a:lnSpc>
              <a:buFont typeface="Wingdings 2" charset="2"/>
              <a:buChar char=""/>
            </a:pPr>
            <a:r>
              <a:rPr lang="es-ES" sz="2600">
                <a:solidFill>
                  <a:srgbClr val="FFFFFF"/>
                </a:solidFill>
                <a:latin typeface="Century Gothic"/>
              </a:rPr>
              <a:t>Tercer nivel</a:t>
            </a:r>
            <a:endParaRPr/>
          </a:p>
          <a:p>
            <a:pPr lvl="3">
              <a:lnSpc>
                <a:spcPct val="100000"/>
              </a:lnSpc>
              <a:buFont typeface="Wingdings 2" charset="2"/>
              <a:buChar char=""/>
            </a:pPr>
            <a:r>
              <a:rPr lang="es-ES" sz="2200">
                <a:solidFill>
                  <a:srgbClr val="FFFFFF"/>
                </a:solidFill>
                <a:latin typeface="Century Gothic"/>
              </a:rPr>
              <a:t>Cuarto nivel</a:t>
            </a:r>
            <a:endParaRPr/>
          </a:p>
          <a:p>
            <a:pPr lvl="4">
              <a:lnSpc>
                <a:spcPct val="100000"/>
              </a:lnSpc>
              <a:buFont typeface="Wingdings 2" charset="2"/>
              <a:buChar char=""/>
            </a:pPr>
            <a:r>
              <a:rPr lang="es-ES" sz="2100">
                <a:solidFill>
                  <a:srgbClr val="FFFFFF"/>
                </a:solidFill>
                <a:latin typeface="Century Gothic"/>
              </a:rPr>
              <a:t>Quinto nivel</a:t>
            </a:r>
            <a:endParaRPr/>
          </a:p>
        </p:txBody>
      </p:sp>
      <p:sp>
        <p:nvSpPr>
          <p:cNvPr id="44" name="PlaceHolder 6"/>
          <p:cNvSpPr>
            <a:spLocks noGrp="1"/>
          </p:cNvSpPr>
          <p:nvPr>
            <p:ph type="dt"/>
          </p:nvPr>
        </p:nvSpPr>
        <p:spPr>
          <a:xfrm>
            <a:off x="5282280" y="7143120"/>
            <a:ext cx="2351880" cy="332280"/>
          </a:xfrm>
          <a:prstGeom prst="rect">
            <a:avLst/>
          </a:prstGeom>
        </p:spPr>
        <p:txBody>
          <a:bodyPr lIns="100800" tIns="50400" rIns="100800" bIns="50400" anchor="b"/>
          <a:lstStyle/>
          <a:p>
            <a:pPr>
              <a:lnSpc>
                <a:spcPct val="100000"/>
              </a:lnSpc>
            </a:pPr>
            <a:r>
              <a:rPr lang="es-ES" sz="1400">
                <a:solidFill>
                  <a:srgbClr val="FFFFFF"/>
                </a:solidFill>
                <a:latin typeface="Times New Roman"/>
              </a:rPr>
              <a:t>&lt;fecha/hora&gt;</a:t>
            </a:r>
            <a:endParaRPr/>
          </a:p>
        </p:txBody>
      </p:sp>
      <p:sp>
        <p:nvSpPr>
          <p:cNvPr id="45" name="PlaceHolder 7"/>
          <p:cNvSpPr>
            <a:spLocks noGrp="1"/>
          </p:cNvSpPr>
          <p:nvPr>
            <p:ph type="ftr"/>
          </p:nvPr>
        </p:nvSpPr>
        <p:spPr>
          <a:xfrm>
            <a:off x="504000" y="7144200"/>
            <a:ext cx="4696200" cy="331200"/>
          </a:xfrm>
          <a:prstGeom prst="rect">
            <a:avLst/>
          </a:prstGeom>
        </p:spPr>
        <p:txBody>
          <a:bodyPr lIns="100800" tIns="50400" rIns="100800" bIns="50400" anchor="b"/>
          <a:lstStyle/>
          <a:p>
            <a:pPr algn="ctr">
              <a:lnSpc>
                <a:spcPct val="100000"/>
              </a:lnSpc>
            </a:pPr>
            <a:r>
              <a:rPr lang="es-ES" sz="1400">
                <a:solidFill>
                  <a:srgbClr val="FFFFFF"/>
                </a:solidFill>
                <a:latin typeface="Times New Roman"/>
              </a:rPr>
              <a:t>&lt;pie de página&gt;</a:t>
            </a:r>
            <a:endParaRPr/>
          </a:p>
        </p:txBody>
      </p:sp>
      <p:sp>
        <p:nvSpPr>
          <p:cNvPr id="46" name="PlaceHolder 8"/>
          <p:cNvSpPr>
            <a:spLocks noGrp="1"/>
          </p:cNvSpPr>
          <p:nvPr>
            <p:ph type="sldNum"/>
          </p:nvPr>
        </p:nvSpPr>
        <p:spPr>
          <a:xfrm>
            <a:off x="8366760" y="7144200"/>
            <a:ext cx="554040" cy="332280"/>
          </a:xfrm>
          <a:prstGeom prst="rect">
            <a:avLst/>
          </a:prstGeom>
        </p:spPr>
        <p:txBody>
          <a:bodyPr lIns="100800" tIns="50400" rIns="100800" bIns="50400" anchor="b"/>
          <a:lstStyle/>
          <a:p>
            <a:pPr algn="r">
              <a:lnSpc>
                <a:spcPct val="100000"/>
              </a:lnSpc>
            </a:pPr>
            <a:fld id="{D0602CAE-4C41-4547-B772-E9193B8434E0}" type="slidenum">
              <a:rPr lang="es-ES" sz="1400">
                <a:solidFill>
                  <a:srgbClr val="FFFFFF"/>
                </a:solidFill>
                <a:latin typeface="Times New Roman"/>
              </a:rPr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ES" sz="4400" dirty="0" err="1">
                <a:latin typeface="Arial"/>
              </a:rPr>
              <a:t>What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err="1">
                <a:latin typeface="Arial"/>
              </a:rPr>
              <a:t>is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smtClean="0">
                <a:latin typeface="Arial"/>
              </a:rPr>
              <a:t>a </a:t>
            </a:r>
            <a:r>
              <a:rPr lang="es-ES" sz="4400" dirty="0" err="1" smtClean="0">
                <a:latin typeface="Arial"/>
              </a:rPr>
              <a:t>Charity</a:t>
            </a:r>
            <a:r>
              <a:rPr lang="es-ES" sz="4400" dirty="0">
                <a:latin typeface="Arial"/>
              </a:rPr>
              <a:t>?</a:t>
            </a:r>
            <a:endParaRPr dirty="0"/>
          </a:p>
        </p:txBody>
      </p:sp>
      <p:sp>
        <p:nvSpPr>
          <p:cNvPr id="82" name="CustomShape 2"/>
          <p:cNvSpPr/>
          <p:nvPr/>
        </p:nvSpPr>
        <p:spPr>
          <a:xfrm>
            <a:off x="504000" y="1226520"/>
            <a:ext cx="9071280" cy="546912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  <a:p>
            <a:pPr algn="ctr">
              <a:lnSpc>
                <a:spcPct val="100000"/>
              </a:lnSpc>
            </a:pPr>
            <a:endParaRPr/>
          </a:p>
        </p:txBody>
      </p:sp>
      <p:sp>
        <p:nvSpPr>
          <p:cNvPr id="83" name="CustomShape 3"/>
          <p:cNvSpPr/>
          <p:nvPr/>
        </p:nvSpPr>
        <p:spPr>
          <a:xfrm>
            <a:off x="1580275" y="2230560"/>
            <a:ext cx="9071280" cy="1261800"/>
          </a:xfrm>
          <a:prstGeom prst="rect">
            <a:avLst/>
          </a:prstGeom>
          <a:noFill/>
          <a:ln>
            <a:noFill/>
          </a:ln>
        </p:spPr>
      </p:sp>
      <p:sp>
        <p:nvSpPr>
          <p:cNvPr id="84" name="CustomShape 4"/>
          <p:cNvSpPr/>
          <p:nvPr/>
        </p:nvSpPr>
        <p:spPr>
          <a:xfrm>
            <a:off x="504000" y="173592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ES" sz="3200" dirty="0" smtClean="0">
                <a:latin typeface="Arial"/>
              </a:rPr>
              <a:t>A </a:t>
            </a:r>
            <a:r>
              <a:rPr lang="es-ES" sz="3200" dirty="0" err="1" smtClean="0">
                <a:latin typeface="Arial"/>
              </a:rPr>
              <a:t>charity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is</a:t>
            </a:r>
            <a:r>
              <a:rPr lang="es-ES" sz="3200" dirty="0">
                <a:latin typeface="Arial"/>
              </a:rPr>
              <a:t> a </a:t>
            </a:r>
            <a:r>
              <a:rPr lang="es-ES" sz="3200" dirty="0" err="1">
                <a:latin typeface="Arial"/>
              </a:rPr>
              <a:t>group</a:t>
            </a:r>
            <a:r>
              <a:rPr lang="es-ES" sz="3200" dirty="0">
                <a:latin typeface="Arial"/>
              </a:rPr>
              <a:t> of </a:t>
            </a:r>
            <a:r>
              <a:rPr lang="es-ES" sz="3200" dirty="0" err="1" smtClean="0">
                <a:latin typeface="Arial"/>
              </a:rPr>
              <a:t>people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that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help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other</a:t>
            </a:r>
            <a:r>
              <a:rPr lang="es-ES" sz="3200" dirty="0">
                <a:latin typeface="Arial"/>
              </a:rPr>
              <a:t>  </a:t>
            </a:r>
            <a:r>
              <a:rPr lang="es-ES" sz="3200" dirty="0" err="1" smtClean="0">
                <a:latin typeface="Arial"/>
              </a:rPr>
              <a:t>people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that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haven´t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got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homes</a:t>
            </a:r>
            <a:r>
              <a:rPr lang="es-ES" sz="3200" dirty="0" smtClean="0">
                <a:latin typeface="Arial"/>
              </a:rPr>
              <a:t>, </a:t>
            </a:r>
            <a:r>
              <a:rPr lang="es-ES" sz="3200" dirty="0" err="1" smtClean="0">
                <a:latin typeface="Arial"/>
              </a:rPr>
              <a:t>food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or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even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water</a:t>
            </a:r>
            <a:r>
              <a:rPr lang="es-ES" sz="3200" dirty="0">
                <a:latin typeface="Arial"/>
              </a:rPr>
              <a:t>.</a:t>
            </a:r>
            <a:endParaRPr dirty="0"/>
          </a:p>
        </p:txBody>
      </p:sp>
      <p:pic>
        <p:nvPicPr>
          <p:cNvPr id="85" name="Picture 84"/>
          <p:cNvPicPr/>
          <p:nvPr/>
        </p:nvPicPr>
        <p:blipFill>
          <a:blip r:embed="rId2"/>
          <a:stretch>
            <a:fillRect/>
          </a:stretch>
        </p:blipFill>
        <p:spPr>
          <a:xfrm>
            <a:off x="4145760" y="5248800"/>
            <a:ext cx="2190240" cy="2095200"/>
          </a:xfrm>
          <a:prstGeom prst="rect">
            <a:avLst/>
          </a:prstGeom>
          <a:ln>
            <a:noFill/>
          </a:ln>
        </p:spPr>
      </p:pic>
      <p:sp>
        <p:nvSpPr>
          <p:cNvPr id="2" name="TextBox 1"/>
          <p:cNvSpPr txBox="1"/>
          <p:nvPr/>
        </p:nvSpPr>
        <p:spPr>
          <a:xfrm>
            <a:off x="851338" y="6120000"/>
            <a:ext cx="22109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By: Manuel </a:t>
            </a:r>
            <a:r>
              <a:rPr lang="en-GB" dirty="0" err="1" smtClean="0"/>
              <a:t>Abaurre</a:t>
            </a:r>
            <a:endParaRPr lang="en-GB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r>
              <a:rPr lang="es-ES" sz="4400" dirty="0">
                <a:latin typeface="Arial"/>
              </a:rPr>
              <a:t>                     Caritas</a:t>
            </a:r>
            <a:endParaRPr dirty="0"/>
          </a:p>
          <a:p>
            <a:pPr algn="ctr">
              <a:lnSpc>
                <a:spcPct val="100000"/>
              </a:lnSpc>
            </a:pPr>
            <a:endParaRPr dirty="0"/>
          </a:p>
        </p:txBody>
      </p:sp>
      <p:sp>
        <p:nvSpPr>
          <p:cNvPr id="87" name="CustomShape 2"/>
          <p:cNvSpPr/>
          <p:nvPr/>
        </p:nvSpPr>
        <p:spPr>
          <a:xfrm>
            <a:off x="576000" y="2592000"/>
            <a:ext cx="9071280" cy="18716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s-ES" sz="3200" dirty="0">
                <a:latin typeface="Arial"/>
              </a:rPr>
              <a:t>Caritas </a:t>
            </a:r>
            <a:r>
              <a:rPr lang="es-ES" sz="3200" dirty="0" err="1">
                <a:latin typeface="Arial"/>
              </a:rPr>
              <a:t>is</a:t>
            </a:r>
            <a:r>
              <a:rPr lang="es-ES" sz="3200" dirty="0">
                <a:latin typeface="Arial"/>
              </a:rPr>
              <a:t> a </a:t>
            </a:r>
            <a:r>
              <a:rPr lang="es-ES" sz="3200" dirty="0" err="1">
                <a:latin typeface="Arial"/>
              </a:rPr>
              <a:t>charity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that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focuses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on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five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special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key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aspects</a:t>
            </a:r>
            <a:r>
              <a:rPr lang="es-ES" sz="3200" dirty="0" smtClean="0">
                <a:latin typeface="Arial"/>
              </a:rPr>
              <a:t>: </a:t>
            </a:r>
            <a:r>
              <a:rPr lang="es-ES" sz="3200" dirty="0" err="1" smtClean="0">
                <a:latin typeface="Arial"/>
              </a:rPr>
              <a:t>health</a:t>
            </a:r>
            <a:r>
              <a:rPr lang="es-ES" sz="3200" dirty="0">
                <a:latin typeface="Arial"/>
              </a:rPr>
              <a:t>, </a:t>
            </a:r>
            <a:r>
              <a:rPr lang="es-ES" sz="3200" dirty="0" err="1">
                <a:latin typeface="Arial"/>
              </a:rPr>
              <a:t>conflicts</a:t>
            </a:r>
            <a:r>
              <a:rPr lang="es-ES" sz="3200" dirty="0">
                <a:latin typeface="Arial"/>
              </a:rPr>
              <a:t>, </a:t>
            </a:r>
            <a:r>
              <a:rPr lang="es-ES" sz="3200" dirty="0" err="1">
                <a:latin typeface="Arial"/>
              </a:rPr>
              <a:t>disasters</a:t>
            </a:r>
            <a:r>
              <a:rPr lang="es-ES" sz="3200" dirty="0">
                <a:latin typeface="Arial"/>
              </a:rPr>
              <a:t>, </a:t>
            </a:r>
            <a:r>
              <a:rPr lang="es-ES" sz="3200" dirty="0" err="1">
                <a:latin typeface="Arial"/>
              </a:rPr>
              <a:t>food</a:t>
            </a:r>
            <a:r>
              <a:rPr lang="es-ES" sz="3200" dirty="0">
                <a:latin typeface="Arial"/>
              </a:rPr>
              <a:t> and  </a:t>
            </a:r>
            <a:r>
              <a:rPr lang="es-ES" sz="3200" dirty="0" err="1">
                <a:latin typeface="Arial"/>
              </a:rPr>
              <a:t>development</a:t>
            </a:r>
            <a:r>
              <a:rPr lang="es-ES" sz="3200" dirty="0">
                <a:latin typeface="Arial"/>
              </a:rPr>
              <a:t>.</a:t>
            </a:r>
            <a:endParaRPr dirty="0"/>
          </a:p>
        </p:txBody>
      </p:sp>
      <p:sp>
        <p:nvSpPr>
          <p:cNvPr id="88" name="CustomShape 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89" name="CustomShape 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pic>
        <p:nvPicPr>
          <p:cNvPr id="90" name="Picture 6"/>
          <p:cNvPicPr/>
          <p:nvPr/>
        </p:nvPicPr>
        <p:blipFill>
          <a:blip r:embed="rId2"/>
          <a:stretch>
            <a:fillRect/>
          </a:stretch>
        </p:blipFill>
        <p:spPr>
          <a:xfrm>
            <a:off x="-1080" y="-89063"/>
            <a:ext cx="2142720" cy="2142720"/>
          </a:xfrm>
          <a:prstGeom prst="rect">
            <a:avLst/>
          </a:prstGeom>
          <a:ln>
            <a:noFill/>
          </a:ln>
        </p:spPr>
      </p:pic>
      <p:sp>
        <p:nvSpPr>
          <p:cNvPr id="91" name="CustomShape 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2" name="CustomShape 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3" name="CustomShape 7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4" name="CustomShape 8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CustomShape 9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6" name="CustomShape 10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7" name="CustomShape 11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8" name="CustomShape 12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99" name="CustomShape 13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100" name="CustomShape 14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pic>
        <p:nvPicPr>
          <p:cNvPr id="101" name="Picture 30"/>
          <p:cNvPicPr/>
          <p:nvPr/>
        </p:nvPicPr>
        <p:blipFill>
          <a:blip r:embed="rId3"/>
          <a:stretch>
            <a:fillRect/>
          </a:stretch>
        </p:blipFill>
        <p:spPr>
          <a:xfrm>
            <a:off x="3744000" y="4032000"/>
            <a:ext cx="2735640" cy="2124720"/>
          </a:xfrm>
          <a:prstGeom prst="rect">
            <a:avLst/>
          </a:prstGeom>
          <a:ln>
            <a:noFill/>
          </a:ln>
        </p:spPr>
      </p:pic>
      <p:pic>
        <p:nvPicPr>
          <p:cNvPr id="102" name="Picture 32"/>
          <p:cNvPicPr/>
          <p:nvPr/>
        </p:nvPicPr>
        <p:blipFill>
          <a:blip r:embed="rId4"/>
          <a:stretch>
            <a:fillRect/>
          </a:stretch>
        </p:blipFill>
        <p:spPr>
          <a:xfrm>
            <a:off x="6752520" y="0"/>
            <a:ext cx="3327840" cy="2207880"/>
          </a:xfrm>
          <a:prstGeom prst="rect">
            <a:avLst/>
          </a:prstGeom>
          <a:ln>
            <a:noFill/>
          </a:ln>
        </p:spPr>
      </p:pic>
      <p:sp>
        <p:nvSpPr>
          <p:cNvPr id="103" name="CustomShape 15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sp>
        <p:nvSpPr>
          <p:cNvPr id="104" name="CustomShape 16"/>
          <p:cNvSpPr/>
          <p:nvPr/>
        </p:nvSpPr>
        <p:spPr>
          <a:xfrm>
            <a:off x="155520" y="-144360"/>
            <a:ext cx="304560" cy="304560"/>
          </a:xfrm>
          <a:prstGeom prst="rect">
            <a:avLst/>
          </a:prstGeom>
          <a:noFill/>
          <a:ln>
            <a:noFill/>
          </a:ln>
        </p:spPr>
      </p:sp>
      <p:pic>
        <p:nvPicPr>
          <p:cNvPr id="105" name="Picture 104"/>
          <p:cNvPicPr/>
          <p:nvPr/>
        </p:nvPicPr>
        <p:blipFill>
          <a:blip r:embed="rId5"/>
          <a:stretch>
            <a:fillRect/>
          </a:stretch>
        </p:blipFill>
        <p:spPr>
          <a:xfrm>
            <a:off x="0" y="5472000"/>
            <a:ext cx="2939760" cy="2123280"/>
          </a:xfrm>
          <a:prstGeom prst="rect">
            <a:avLst/>
          </a:prstGeom>
          <a:ln>
            <a:noFill/>
          </a:ln>
        </p:spPr>
      </p:pic>
      <p:pic>
        <p:nvPicPr>
          <p:cNvPr id="106" name="Picture 105"/>
          <p:cNvPicPr/>
          <p:nvPr/>
        </p:nvPicPr>
        <p:blipFill>
          <a:blip r:embed="rId6"/>
          <a:stretch>
            <a:fillRect/>
          </a:stretch>
        </p:blipFill>
        <p:spPr>
          <a:xfrm>
            <a:off x="7272000" y="5472000"/>
            <a:ext cx="2808720" cy="2087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CustomShape 1"/>
          <p:cNvSpPr/>
          <p:nvPr/>
        </p:nvSpPr>
        <p:spPr>
          <a:xfrm>
            <a:off x="504000" y="301320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ES" sz="4400" dirty="0" err="1">
                <a:latin typeface="Arial"/>
              </a:rPr>
              <a:t>Who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err="1">
                <a:latin typeface="Arial"/>
              </a:rPr>
              <a:t>does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err="1">
                <a:latin typeface="Arial"/>
              </a:rPr>
              <a:t>it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err="1">
                <a:latin typeface="Arial"/>
              </a:rPr>
              <a:t>help</a:t>
            </a:r>
            <a:r>
              <a:rPr lang="es-ES" sz="4400" dirty="0">
                <a:latin typeface="Arial"/>
              </a:rPr>
              <a:t>?</a:t>
            </a:r>
            <a:endParaRPr dirty="0"/>
          </a:p>
        </p:txBody>
      </p:sp>
      <p:sp>
        <p:nvSpPr>
          <p:cNvPr id="108" name="CustomShape 2"/>
          <p:cNvSpPr/>
          <p:nvPr/>
        </p:nvSpPr>
        <p:spPr>
          <a:xfrm>
            <a:off x="504000" y="1769040"/>
            <a:ext cx="9071280" cy="43840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pPr>
              <a:lnSpc>
                <a:spcPct val="100000"/>
              </a:lnSpc>
              <a:buSzPct val="45000"/>
            </a:pPr>
            <a:r>
              <a:rPr lang="es-ES" sz="3200" dirty="0" err="1">
                <a:latin typeface="Arial"/>
              </a:rPr>
              <a:t>This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charity</a:t>
            </a:r>
            <a:r>
              <a:rPr lang="es-ES" sz="3200" dirty="0">
                <a:latin typeface="Arial"/>
              </a:rPr>
              <a:t>, </a:t>
            </a:r>
            <a:r>
              <a:rPr lang="es-ES" sz="3200" dirty="0" smtClean="0">
                <a:latin typeface="Arial"/>
              </a:rPr>
              <a:t>Caritas, </a:t>
            </a:r>
            <a:r>
              <a:rPr lang="es-ES" sz="3200" dirty="0" err="1">
                <a:latin typeface="Arial"/>
              </a:rPr>
              <a:t>helps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all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the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people</a:t>
            </a:r>
            <a:r>
              <a:rPr lang="es-ES" sz="3200" dirty="0">
                <a:latin typeface="Arial"/>
              </a:rPr>
              <a:t> of </a:t>
            </a:r>
            <a:r>
              <a:rPr lang="es-ES" sz="3200" dirty="0" err="1">
                <a:latin typeface="Arial"/>
              </a:rPr>
              <a:t>the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world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because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they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want</a:t>
            </a:r>
            <a:r>
              <a:rPr lang="es-ES" sz="3200" dirty="0">
                <a:latin typeface="Arial"/>
              </a:rPr>
              <a:t> to </a:t>
            </a:r>
            <a:r>
              <a:rPr lang="es-ES" sz="3200" dirty="0" err="1">
                <a:latin typeface="Arial"/>
              </a:rPr>
              <a:t>have</a:t>
            </a:r>
            <a:r>
              <a:rPr lang="es-ES" sz="3200" dirty="0">
                <a:latin typeface="Arial"/>
              </a:rPr>
              <a:t> a </a:t>
            </a:r>
            <a:r>
              <a:rPr lang="es-ES" sz="3200" dirty="0" err="1">
                <a:latin typeface="Arial"/>
              </a:rPr>
              <a:t>world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without</a:t>
            </a:r>
            <a:r>
              <a:rPr lang="es-ES" sz="3200" dirty="0" smtClean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disasters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>
                <a:latin typeface="Arial"/>
              </a:rPr>
              <a:t>or</a:t>
            </a:r>
            <a:r>
              <a:rPr lang="es-ES" sz="3200" dirty="0">
                <a:latin typeface="Arial"/>
              </a:rPr>
              <a:t> </a:t>
            </a:r>
            <a:r>
              <a:rPr lang="es-ES" sz="3200" dirty="0" err="1" smtClean="0">
                <a:latin typeface="Arial"/>
              </a:rPr>
              <a:t>poverty</a:t>
            </a:r>
            <a:r>
              <a:rPr lang="es-ES" sz="3200" dirty="0" smtClean="0">
                <a:latin typeface="Arial"/>
              </a:rPr>
              <a:t>.</a:t>
            </a:r>
            <a:r>
              <a:rPr lang="es-ES" sz="3200" dirty="0" smtClean="0">
                <a:solidFill>
                  <a:srgbClr val="FFFFFF"/>
                </a:solidFill>
                <a:latin typeface="Arial"/>
              </a:rPr>
              <a:t>.</a:t>
            </a:r>
            <a:endParaRPr dirty="0"/>
          </a:p>
        </p:txBody>
      </p:sp>
      <p:pic>
        <p:nvPicPr>
          <p:cNvPr id="109" name="51 Imagen"/>
          <p:cNvPicPr/>
          <p:nvPr/>
        </p:nvPicPr>
        <p:blipFill>
          <a:blip r:embed="rId2"/>
          <a:stretch>
            <a:fillRect/>
          </a:stretch>
        </p:blipFill>
        <p:spPr>
          <a:xfrm>
            <a:off x="2160000" y="3960000"/>
            <a:ext cx="5615640" cy="30236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CustomShape 1"/>
          <p:cNvSpPr/>
          <p:nvPr/>
        </p:nvSpPr>
        <p:spPr>
          <a:xfrm>
            <a:off x="620640" y="323641"/>
            <a:ext cx="9071280" cy="126180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/>
          <a:p>
            <a:pPr algn="ctr">
              <a:lnSpc>
                <a:spcPct val="100000"/>
              </a:lnSpc>
            </a:pPr>
            <a:r>
              <a:rPr lang="es-ES" sz="4400" dirty="0" err="1">
                <a:latin typeface="Arial"/>
              </a:rPr>
              <a:t>Where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err="1">
                <a:latin typeface="Arial"/>
              </a:rPr>
              <a:t>is</a:t>
            </a:r>
            <a:r>
              <a:rPr lang="es-ES" sz="4400" dirty="0">
                <a:latin typeface="Arial"/>
              </a:rPr>
              <a:t> </a:t>
            </a:r>
            <a:r>
              <a:rPr lang="es-ES" sz="4400" dirty="0" err="1">
                <a:latin typeface="Arial"/>
              </a:rPr>
              <a:t>it</a:t>
            </a:r>
            <a:r>
              <a:rPr lang="es-ES" sz="4400" dirty="0">
                <a:latin typeface="Arial"/>
              </a:rPr>
              <a:t>?</a:t>
            </a:r>
            <a:endParaRPr dirty="0"/>
          </a:p>
        </p:txBody>
      </p:sp>
      <p:sp>
        <p:nvSpPr>
          <p:cNvPr id="111" name="CustomShape 2"/>
          <p:cNvSpPr/>
          <p:nvPr/>
        </p:nvSpPr>
        <p:spPr>
          <a:xfrm>
            <a:off x="431640" y="1619640"/>
            <a:ext cx="9071280" cy="4384080"/>
          </a:xfrm>
          <a:prstGeom prst="rect">
            <a:avLst/>
          </a:prstGeom>
          <a:noFill/>
          <a:ln>
            <a:noFill/>
          </a:ln>
        </p:spPr>
      </p:sp>
      <p:sp>
        <p:nvSpPr>
          <p:cNvPr id="112" name="CustomShape 3"/>
          <p:cNvSpPr/>
          <p:nvPr/>
        </p:nvSpPr>
        <p:spPr>
          <a:xfrm>
            <a:off x="792000" y="1331640"/>
            <a:ext cx="8424720" cy="338148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r>
              <a:rPr lang="es-ES" sz="2400" dirty="0">
                <a:latin typeface="Century Gothic"/>
              </a:rPr>
              <a:t>Caritas </a:t>
            </a:r>
            <a:r>
              <a:rPr lang="es-ES" sz="2400" dirty="0" err="1">
                <a:latin typeface="Century Gothic"/>
              </a:rPr>
              <a:t>works</a:t>
            </a:r>
            <a:r>
              <a:rPr lang="es-ES" sz="2400" dirty="0">
                <a:latin typeface="Century Gothic"/>
              </a:rPr>
              <a:t> in: </a:t>
            </a:r>
            <a:r>
              <a:rPr lang="es-ES" sz="2400" dirty="0" err="1" smtClean="0">
                <a:latin typeface="Century Gothic"/>
              </a:rPr>
              <a:t>Africa</a:t>
            </a:r>
            <a:r>
              <a:rPr lang="es-ES" sz="2400" dirty="0" smtClean="0">
                <a:latin typeface="Century Gothic"/>
              </a:rPr>
              <a:t> </a:t>
            </a:r>
            <a:r>
              <a:rPr lang="es-ES" sz="2400" dirty="0">
                <a:latin typeface="Century Gothic"/>
              </a:rPr>
              <a:t>(Congo, </a:t>
            </a:r>
            <a:r>
              <a:rPr lang="es-ES" sz="2400" dirty="0" err="1">
                <a:latin typeface="Century Gothic"/>
              </a:rPr>
              <a:t>Kenya</a:t>
            </a:r>
            <a:r>
              <a:rPr lang="es-ES" sz="2400" dirty="0">
                <a:latin typeface="Century Gothic"/>
              </a:rPr>
              <a:t>, Malawi, Mozambique, South </a:t>
            </a:r>
            <a:r>
              <a:rPr lang="es-ES" sz="2400" dirty="0" err="1">
                <a:latin typeface="Century Gothic"/>
              </a:rPr>
              <a:t>Africa</a:t>
            </a:r>
            <a:r>
              <a:rPr lang="es-ES" sz="2400" dirty="0">
                <a:latin typeface="Century Gothic"/>
              </a:rPr>
              <a:t>, Suda and South Sudan, Tanzania, Uganda, Zambia and </a:t>
            </a:r>
            <a:r>
              <a:rPr lang="es-ES" sz="2400" dirty="0" err="1">
                <a:latin typeface="Century Gothic"/>
              </a:rPr>
              <a:t>Zimbawe</a:t>
            </a:r>
            <a:r>
              <a:rPr lang="es-ES" sz="2400" dirty="0" smtClean="0">
                <a:latin typeface="Century Gothic"/>
              </a:rPr>
              <a:t>)</a:t>
            </a:r>
            <a:r>
              <a:rPr lang="en-GB" sz="2400" dirty="0" smtClean="0">
                <a:latin typeface="Century Gothic"/>
              </a:rPr>
              <a:t>;</a:t>
            </a:r>
            <a:r>
              <a:rPr lang="es-ES" sz="2400" dirty="0" smtClean="0">
                <a:latin typeface="Century Gothic"/>
              </a:rPr>
              <a:t> Asia </a:t>
            </a:r>
            <a:r>
              <a:rPr lang="es-ES" sz="2400" dirty="0">
                <a:latin typeface="Century Gothic"/>
              </a:rPr>
              <a:t>(Bangladesh, </a:t>
            </a:r>
            <a:r>
              <a:rPr lang="es-ES" sz="2400" dirty="0" err="1">
                <a:latin typeface="Century Gothic"/>
              </a:rPr>
              <a:t>Burma</a:t>
            </a:r>
            <a:r>
              <a:rPr lang="es-ES" sz="2400" dirty="0">
                <a:latin typeface="Century Gothic"/>
              </a:rPr>
              <a:t>, </a:t>
            </a:r>
            <a:r>
              <a:rPr lang="es-ES" sz="2400" dirty="0" err="1">
                <a:latin typeface="Century Gothic"/>
              </a:rPr>
              <a:t>Cambodia</a:t>
            </a:r>
            <a:r>
              <a:rPr lang="es-ES" sz="2400" dirty="0">
                <a:latin typeface="Century Gothic"/>
              </a:rPr>
              <a:t>, China, East Timor, India, Indonesia, Lao PDR, Nepal, </a:t>
            </a:r>
            <a:r>
              <a:rPr lang="es-ES" sz="2400" dirty="0" err="1">
                <a:latin typeface="Century Gothic"/>
              </a:rPr>
              <a:t>Pakistan</a:t>
            </a:r>
            <a:r>
              <a:rPr lang="es-ES" sz="2400" dirty="0">
                <a:latin typeface="Century Gothic"/>
              </a:rPr>
              <a:t>, </a:t>
            </a:r>
            <a:r>
              <a:rPr lang="es-ES" sz="2400" dirty="0" err="1">
                <a:latin typeface="Century Gothic"/>
              </a:rPr>
              <a:t>Philippines</a:t>
            </a:r>
            <a:r>
              <a:rPr lang="es-ES" sz="2400" dirty="0">
                <a:latin typeface="Century Gothic"/>
              </a:rPr>
              <a:t>, Sri Lanka and Vietnam</a:t>
            </a:r>
            <a:r>
              <a:rPr lang="es-ES" sz="2400" dirty="0" smtClean="0">
                <a:latin typeface="Century Gothic"/>
              </a:rPr>
              <a:t>); </a:t>
            </a:r>
            <a:r>
              <a:rPr lang="es-ES" sz="2400" dirty="0" err="1">
                <a:latin typeface="Century Gothic"/>
              </a:rPr>
              <a:t>Latin</a:t>
            </a:r>
            <a:r>
              <a:rPr lang="es-ES" sz="2400" dirty="0">
                <a:latin typeface="Century Gothic"/>
              </a:rPr>
              <a:t> </a:t>
            </a:r>
            <a:r>
              <a:rPr lang="es-ES" sz="2400" dirty="0" err="1" smtClean="0">
                <a:latin typeface="Century Gothic"/>
              </a:rPr>
              <a:t>America</a:t>
            </a:r>
            <a:r>
              <a:rPr lang="es-ES" sz="2400" dirty="0" smtClean="0">
                <a:latin typeface="Century Gothic"/>
              </a:rPr>
              <a:t> (</a:t>
            </a:r>
            <a:r>
              <a:rPr lang="es-ES" sz="2400" dirty="0">
                <a:latin typeface="Century Gothic"/>
              </a:rPr>
              <a:t>Bolivia, </a:t>
            </a:r>
            <a:r>
              <a:rPr lang="es-ES" sz="2400" dirty="0" smtClean="0">
                <a:latin typeface="Century Gothic"/>
              </a:rPr>
              <a:t>Brasil</a:t>
            </a:r>
            <a:r>
              <a:rPr lang="es-ES" sz="2400" dirty="0">
                <a:latin typeface="Century Gothic"/>
              </a:rPr>
              <a:t>, El Salvador, </a:t>
            </a:r>
            <a:r>
              <a:rPr lang="es-ES" sz="2400" dirty="0" err="1">
                <a:latin typeface="Century Gothic"/>
              </a:rPr>
              <a:t>Haiti</a:t>
            </a:r>
            <a:r>
              <a:rPr lang="es-ES" sz="2400" dirty="0">
                <a:latin typeface="Century Gothic"/>
              </a:rPr>
              <a:t> and </a:t>
            </a:r>
            <a:r>
              <a:rPr lang="es-ES" sz="2400" dirty="0" err="1">
                <a:latin typeface="Century Gothic"/>
              </a:rPr>
              <a:t>Peru</a:t>
            </a:r>
            <a:r>
              <a:rPr lang="es-ES" sz="2400" dirty="0" smtClean="0">
                <a:latin typeface="Century Gothic"/>
              </a:rPr>
              <a:t>); </a:t>
            </a:r>
            <a:r>
              <a:rPr lang="es-ES" sz="2400" dirty="0" err="1">
                <a:latin typeface="Century Gothic"/>
              </a:rPr>
              <a:t>Pacific</a:t>
            </a:r>
            <a:r>
              <a:rPr lang="es-ES" sz="2400" dirty="0">
                <a:latin typeface="Century Gothic"/>
              </a:rPr>
              <a:t> (</a:t>
            </a:r>
            <a:r>
              <a:rPr lang="es-ES" sz="2400" dirty="0" err="1">
                <a:latin typeface="Century Gothic"/>
              </a:rPr>
              <a:t>Fiji</a:t>
            </a:r>
            <a:r>
              <a:rPr lang="es-ES" sz="2400" dirty="0">
                <a:latin typeface="Century Gothic"/>
              </a:rPr>
              <a:t>, </a:t>
            </a:r>
            <a:r>
              <a:rPr lang="es-ES" sz="2400" dirty="0" err="1">
                <a:latin typeface="Century Gothic"/>
              </a:rPr>
              <a:t>Papua</a:t>
            </a:r>
            <a:r>
              <a:rPr lang="es-ES" sz="2400" dirty="0">
                <a:latin typeface="Century Gothic"/>
              </a:rPr>
              <a:t> New Guinea, Samoa, Solomon </a:t>
            </a:r>
            <a:r>
              <a:rPr lang="es-ES" sz="2400" dirty="0" err="1">
                <a:latin typeface="Century Gothic"/>
              </a:rPr>
              <a:t>Islands</a:t>
            </a:r>
            <a:r>
              <a:rPr lang="es-ES" sz="2400" dirty="0">
                <a:latin typeface="Century Gothic"/>
              </a:rPr>
              <a:t> and Vanuatu</a:t>
            </a:r>
            <a:r>
              <a:rPr lang="es-ES" sz="2400" dirty="0" smtClean="0">
                <a:latin typeface="Century Gothic"/>
              </a:rPr>
              <a:t>); </a:t>
            </a:r>
            <a:r>
              <a:rPr lang="es-ES" sz="2400" dirty="0">
                <a:latin typeface="Century Gothic"/>
              </a:rPr>
              <a:t>and </a:t>
            </a:r>
            <a:r>
              <a:rPr lang="es-ES" sz="2400" dirty="0" smtClean="0">
                <a:latin typeface="Century Gothic"/>
              </a:rPr>
              <a:t>Australia.</a:t>
            </a:r>
            <a:endParaRPr dirty="0"/>
          </a:p>
        </p:txBody>
      </p:sp>
      <p:pic>
        <p:nvPicPr>
          <p:cNvPr id="113" name="Picture 112"/>
          <p:cNvPicPr/>
          <p:nvPr/>
        </p:nvPicPr>
        <p:blipFill>
          <a:blip r:embed="rId2"/>
          <a:stretch>
            <a:fillRect/>
          </a:stretch>
        </p:blipFill>
        <p:spPr>
          <a:xfrm>
            <a:off x="1096560" y="5008320"/>
            <a:ext cx="8119440" cy="2263680"/>
          </a:xfrm>
          <a:prstGeom prst="rect">
            <a:avLst/>
          </a:prstGeom>
          <a:ln>
            <a:noFill/>
          </a:ln>
        </p:spPr>
      </p:pic>
      <p:sp>
        <p:nvSpPr>
          <p:cNvPr id="114" name="Line 4"/>
          <p:cNvSpPr/>
          <p:nvPr/>
        </p:nvSpPr>
        <p:spPr>
          <a:xfrm flipV="1">
            <a:off x="8064000" y="5544000"/>
            <a:ext cx="1008000" cy="864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5" name="Line 5"/>
          <p:cNvSpPr/>
          <p:nvPr/>
        </p:nvSpPr>
        <p:spPr>
          <a:xfrm flipH="1" flipV="1">
            <a:off x="5400000" y="5976000"/>
            <a:ext cx="2232000" cy="86400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6" name="Line 6"/>
          <p:cNvSpPr/>
          <p:nvPr/>
        </p:nvSpPr>
        <p:spPr>
          <a:xfrm>
            <a:off x="2232000" y="6264000"/>
            <a:ext cx="1656000" cy="0"/>
          </a:xfrm>
          <a:prstGeom prst="line">
            <a:avLst/>
          </a:prstGeom>
          <a:ln>
            <a:solidFill>
              <a:srgbClr val="000000"/>
            </a:solidFill>
          </a:ln>
        </p:spPr>
      </p:sp>
      <p:sp>
        <p:nvSpPr>
          <p:cNvPr id="117" name="Line 7"/>
          <p:cNvSpPr/>
          <p:nvPr/>
        </p:nvSpPr>
        <p:spPr>
          <a:xfrm flipH="1" flipV="1">
            <a:off x="1800000" y="5688000"/>
            <a:ext cx="1656000" cy="144000"/>
          </a:xfrm>
          <a:prstGeom prst="line">
            <a:avLst/>
          </a:prstGeom>
          <a:ln>
            <a:solidFill>
              <a:srgbClr val="000000"/>
            </a:solidFill>
          </a:ln>
        </p:spPr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TextShape 1"/>
          <p:cNvSpPr txBox="1"/>
          <p:nvPr/>
        </p:nvSpPr>
        <p:spPr>
          <a:xfrm>
            <a:off x="287640" y="576000"/>
            <a:ext cx="7200360" cy="72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>
                <a:latin typeface="Century Gothic"/>
              </a:rPr>
              <a:t>            </a:t>
            </a:r>
            <a:r>
              <a:rPr lang="es-ES" sz="2800">
                <a:latin typeface="Century Gothic"/>
              </a:rPr>
              <a:t>How Can We Help This Charity?</a:t>
            </a:r>
            <a:endParaRPr/>
          </a:p>
        </p:txBody>
      </p:sp>
      <p:sp>
        <p:nvSpPr>
          <p:cNvPr id="119" name="TextShape 2"/>
          <p:cNvSpPr txBox="1"/>
          <p:nvPr/>
        </p:nvSpPr>
        <p:spPr>
          <a:xfrm>
            <a:off x="1080000" y="2016000"/>
            <a:ext cx="8280000" cy="1959840"/>
          </a:xfrm>
          <a:prstGeom prst="rect">
            <a:avLst/>
          </a:prstGeom>
        </p:spPr>
        <p:txBody>
          <a:bodyPr lIns="0" tIns="0" rIns="0" bIns="0" anchor="ctr"/>
          <a:lstStyle/>
          <a:p>
            <a:r>
              <a:rPr lang="es-ES" sz="2800" dirty="0" err="1">
                <a:latin typeface="Arial"/>
              </a:rPr>
              <a:t>We</a:t>
            </a:r>
            <a:r>
              <a:rPr lang="es-ES" sz="2800" dirty="0">
                <a:latin typeface="Arial"/>
              </a:rPr>
              <a:t> can </a:t>
            </a:r>
            <a:r>
              <a:rPr lang="es-ES" sz="2800" dirty="0" err="1">
                <a:latin typeface="Arial"/>
              </a:rPr>
              <a:t>help</a:t>
            </a:r>
            <a:r>
              <a:rPr lang="es-ES" sz="2800" dirty="0">
                <a:latin typeface="Arial"/>
              </a:rPr>
              <a:t> </a:t>
            </a:r>
            <a:r>
              <a:rPr lang="es-ES" sz="2800" dirty="0" err="1">
                <a:latin typeface="Arial"/>
              </a:rPr>
              <a:t>this</a:t>
            </a:r>
            <a:r>
              <a:rPr lang="es-ES" sz="2800" dirty="0">
                <a:latin typeface="Arial"/>
              </a:rPr>
              <a:t> </a:t>
            </a:r>
            <a:r>
              <a:rPr lang="es-ES" sz="2800" dirty="0" err="1">
                <a:latin typeface="Arial"/>
              </a:rPr>
              <a:t>charity</a:t>
            </a:r>
            <a:r>
              <a:rPr lang="es-ES" sz="2800" dirty="0">
                <a:latin typeface="Arial"/>
              </a:rPr>
              <a:t> </a:t>
            </a:r>
            <a:r>
              <a:rPr lang="es-ES" sz="2800" dirty="0" err="1">
                <a:latin typeface="Arial"/>
              </a:rPr>
              <a:t>by</a:t>
            </a:r>
            <a:r>
              <a:rPr lang="es-ES" sz="2800" dirty="0">
                <a:latin typeface="Arial"/>
              </a:rPr>
              <a:t>: </a:t>
            </a:r>
            <a:r>
              <a:rPr lang="es-ES" sz="2800" dirty="0" err="1">
                <a:latin typeface="Arial"/>
              </a:rPr>
              <a:t>donating</a:t>
            </a:r>
            <a:r>
              <a:rPr lang="es-ES" sz="2800" dirty="0">
                <a:latin typeface="Arial"/>
              </a:rPr>
              <a:t> </a:t>
            </a:r>
            <a:r>
              <a:rPr lang="es-ES" sz="2800" dirty="0" err="1">
                <a:latin typeface="Arial"/>
              </a:rPr>
              <a:t>money</a:t>
            </a:r>
            <a:r>
              <a:rPr lang="es-ES" sz="2800" dirty="0">
                <a:latin typeface="Arial"/>
              </a:rPr>
              <a:t>, </a:t>
            </a:r>
            <a:r>
              <a:rPr lang="es-ES" sz="2800" dirty="0" err="1" smtClean="0">
                <a:latin typeface="Arial"/>
              </a:rPr>
              <a:t>clothes</a:t>
            </a:r>
            <a:r>
              <a:rPr lang="es-ES" sz="2800" dirty="0" smtClean="0">
                <a:latin typeface="Arial"/>
              </a:rPr>
              <a:t>, </a:t>
            </a:r>
            <a:r>
              <a:rPr lang="es-ES" sz="2800" dirty="0" err="1">
                <a:latin typeface="Arial"/>
              </a:rPr>
              <a:t>food</a:t>
            </a:r>
            <a:r>
              <a:rPr lang="es-ES" sz="2800" dirty="0">
                <a:latin typeface="Arial"/>
              </a:rPr>
              <a:t> and </a:t>
            </a:r>
            <a:r>
              <a:rPr lang="es-ES" sz="2800" dirty="0" smtClean="0">
                <a:latin typeface="Arial"/>
              </a:rPr>
              <a:t>medicines (</a:t>
            </a:r>
            <a:r>
              <a:rPr lang="es-ES" sz="2800" dirty="0" err="1" smtClean="0">
                <a:latin typeface="Arial"/>
              </a:rPr>
              <a:t>especially</a:t>
            </a:r>
            <a:r>
              <a:rPr lang="es-ES" sz="2800" dirty="0" smtClean="0">
                <a:latin typeface="Arial"/>
              </a:rPr>
              <a:t> </a:t>
            </a:r>
            <a:r>
              <a:rPr lang="es-ES" sz="2800" dirty="0" err="1">
                <a:latin typeface="Arial"/>
              </a:rPr>
              <a:t>money</a:t>
            </a:r>
            <a:r>
              <a:rPr lang="es-ES" sz="2800" dirty="0" smtClean="0">
                <a:latin typeface="Arial"/>
              </a:rPr>
              <a:t>).</a:t>
            </a:r>
            <a:endParaRPr dirty="0"/>
          </a:p>
        </p:txBody>
      </p:sp>
      <p:pic>
        <p:nvPicPr>
          <p:cNvPr id="120" name="Picture 119"/>
          <p:cNvPicPr/>
          <p:nvPr/>
        </p:nvPicPr>
        <p:blipFill>
          <a:blip r:embed="rId2"/>
          <a:stretch>
            <a:fillRect/>
          </a:stretch>
        </p:blipFill>
        <p:spPr>
          <a:xfrm>
            <a:off x="1944000" y="3600000"/>
            <a:ext cx="6120000" cy="1872000"/>
          </a:xfrm>
          <a:prstGeom prst="rect">
            <a:avLst/>
          </a:prstGeom>
          <a:ln>
            <a:noFill/>
          </a:ln>
        </p:spPr>
      </p:pic>
      <p:sp>
        <p:nvSpPr>
          <p:cNvPr id="121" name="TextShape 3"/>
          <p:cNvSpPr txBox="1"/>
          <p:nvPr/>
        </p:nvSpPr>
        <p:spPr>
          <a:xfrm>
            <a:off x="2880000" y="5904000"/>
            <a:ext cx="4536000" cy="37368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2000">
                <a:latin typeface="Arial"/>
              </a:rPr>
              <a:t>www.caritas.org.au/</a:t>
            </a:r>
            <a:endParaRPr/>
          </a:p>
        </p:txBody>
      </p:sp>
      <p:sp>
        <p:nvSpPr>
          <p:cNvPr id="122" name="TextShape 4"/>
          <p:cNvSpPr txBox="1"/>
          <p:nvPr/>
        </p:nvSpPr>
        <p:spPr>
          <a:xfrm>
            <a:off x="2880000" y="6480000"/>
            <a:ext cx="6192000" cy="792000"/>
          </a:xfrm>
          <a:prstGeom prst="rect">
            <a:avLst/>
          </a:prstGeom>
        </p:spPr>
        <p:txBody>
          <a:bodyPr lIns="90000" tIns="45000" rIns="90000" bIns="45000"/>
          <a:lstStyle/>
          <a:p>
            <a:r>
              <a:rPr lang="es-ES" sz="2000" dirty="0">
                <a:latin typeface="Arial"/>
              </a:rPr>
              <a:t>www.adelaide.catholic.org.au/giving/caritas-australia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211</Words>
  <Application>Microsoft Office PowerPoint</Application>
  <PresentationFormat>Custom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Arial</vt:lpstr>
      <vt:lpstr>Century Gothic</vt:lpstr>
      <vt:lpstr>DejaVu Sans</vt:lpstr>
      <vt:lpstr>StarSymbol</vt:lpstr>
      <vt:lpstr>Times New Roman</vt:lpstr>
      <vt:lpstr>Verdana</vt:lpstr>
      <vt:lpstr>Wingdings 2</vt:lpstr>
      <vt:lpstr>Office Theme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brennan</dc:creator>
  <cp:lastModifiedBy>david brennan</cp:lastModifiedBy>
  <cp:revision>5</cp:revision>
  <dcterms:modified xsi:type="dcterms:W3CDTF">2014-10-28T08:03:16Z</dcterms:modified>
</cp:coreProperties>
</file>