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0" autoAdjust="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November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November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November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November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November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November 10,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November 10, 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November 10, 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November 10, 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November 10,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November 10,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unicef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413" y="120947"/>
            <a:ext cx="8043999" cy="979681"/>
          </a:xfrm>
        </p:spPr>
        <p:txBody>
          <a:bodyPr/>
          <a:lstStyle/>
          <a:p>
            <a:r>
              <a:rPr lang="es-ES" dirty="0" smtClean="0">
                <a:latin typeface="Bradley Hand Bold"/>
                <a:cs typeface="Bradley Hand Bold"/>
              </a:rPr>
              <a:t>Unicef</a:t>
            </a:r>
            <a:endParaRPr lang="es-ES" dirty="0">
              <a:latin typeface="Bradley Hand Bold"/>
              <a:cs typeface="Bradley Hand Bold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413" y="1100628"/>
            <a:ext cx="7877675" cy="3579849"/>
          </a:xfrm>
        </p:spPr>
        <p:txBody>
          <a:bodyPr>
            <a:normAutofit/>
          </a:bodyPr>
          <a:lstStyle/>
          <a:p>
            <a:r>
              <a:rPr lang="es-ES" sz="2800" dirty="0" err="1" smtClean="0">
                <a:latin typeface="Arial Black"/>
                <a:cs typeface="Arial Black"/>
              </a:rPr>
              <a:t>By</a:t>
            </a:r>
            <a:r>
              <a:rPr lang="es-ES" sz="2800" dirty="0" smtClean="0">
                <a:latin typeface="Arial Black"/>
                <a:cs typeface="Arial Black"/>
              </a:rPr>
              <a:t> Marta </a:t>
            </a:r>
            <a:r>
              <a:rPr lang="es-ES" sz="2800" dirty="0" err="1" smtClean="0">
                <a:latin typeface="Arial Black"/>
                <a:cs typeface="Arial Black"/>
              </a:rPr>
              <a:t>Forster</a:t>
            </a:r>
            <a:endParaRPr lang="es-ES" sz="2800" dirty="0">
              <a:latin typeface="Arial Black"/>
              <a:cs typeface="Arial Black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3463" y="220225"/>
            <a:ext cx="3880949" cy="480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14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413" y="120947"/>
            <a:ext cx="8043999" cy="979681"/>
          </a:xfrm>
        </p:spPr>
        <p:txBody>
          <a:bodyPr/>
          <a:lstStyle/>
          <a:p>
            <a:r>
              <a:rPr lang="es-ES" dirty="0" err="1" smtClean="0">
                <a:latin typeface="Bradley Hand Bold"/>
                <a:cs typeface="Bradley Hand Bold"/>
              </a:rPr>
              <a:t>Which</a:t>
            </a:r>
            <a:r>
              <a:rPr lang="es-ES" dirty="0" smtClean="0">
                <a:latin typeface="Bradley Hand Bold"/>
                <a:cs typeface="Bradley Hand Bold"/>
              </a:rPr>
              <a:t> </a:t>
            </a:r>
            <a:r>
              <a:rPr lang="es-ES" dirty="0" err="1" smtClean="0">
                <a:latin typeface="Bradley Hand Bold"/>
                <a:cs typeface="Bradley Hand Bold"/>
              </a:rPr>
              <a:t>charity</a:t>
            </a:r>
            <a:r>
              <a:rPr lang="es-ES" dirty="0" smtClean="0">
                <a:latin typeface="Bradley Hand Bold"/>
                <a:cs typeface="Bradley Hand Bold"/>
              </a:rPr>
              <a:t> </a:t>
            </a:r>
            <a:r>
              <a:rPr lang="es-ES" dirty="0" err="1" smtClean="0">
                <a:latin typeface="Bradley Hand Bold"/>
                <a:cs typeface="Bradley Hand Bold"/>
              </a:rPr>
              <a:t>have</a:t>
            </a:r>
            <a:r>
              <a:rPr lang="es-ES" dirty="0" smtClean="0">
                <a:latin typeface="Bradley Hand Bold"/>
                <a:cs typeface="Bradley Hand Bold"/>
              </a:rPr>
              <a:t> i </a:t>
            </a:r>
            <a:r>
              <a:rPr lang="es-ES" dirty="0" err="1" smtClean="0">
                <a:latin typeface="Bradley Hand Bold"/>
                <a:cs typeface="Bradley Hand Bold"/>
              </a:rPr>
              <a:t>chosen</a:t>
            </a:r>
            <a:r>
              <a:rPr lang="es-ES" dirty="0" smtClean="0">
                <a:latin typeface="Bradley Hand Bold"/>
                <a:cs typeface="Bradley Hand Bold"/>
              </a:rPr>
              <a:t> and </a:t>
            </a:r>
            <a:r>
              <a:rPr lang="es-ES" dirty="0" err="1" smtClean="0">
                <a:latin typeface="Bradley Hand Bold"/>
                <a:cs typeface="Bradley Hand Bold"/>
              </a:rPr>
              <a:t>why</a:t>
            </a:r>
            <a:r>
              <a:rPr lang="es-ES" dirty="0" smtClean="0">
                <a:latin typeface="Bradley Hand Bold"/>
                <a:cs typeface="Bradley Hand Bold"/>
              </a:rPr>
              <a:t>?</a:t>
            </a:r>
            <a:endParaRPr lang="es-ES" dirty="0">
              <a:latin typeface="Bradley Hand Bold"/>
              <a:cs typeface="Bradley Hand Bold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413" y="1100628"/>
            <a:ext cx="7877675" cy="3579849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Arial Black"/>
                <a:cs typeface="Arial Black"/>
              </a:rPr>
              <a:t>I </a:t>
            </a:r>
            <a:r>
              <a:rPr lang="es-ES" sz="2800" dirty="0" err="1" smtClean="0">
                <a:latin typeface="Arial Black"/>
                <a:cs typeface="Arial Black"/>
              </a:rPr>
              <a:t>have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chosen</a:t>
            </a:r>
            <a:r>
              <a:rPr lang="es-ES" sz="2800" dirty="0" smtClean="0">
                <a:latin typeface="Arial Black"/>
                <a:cs typeface="Arial Black"/>
              </a:rPr>
              <a:t> UNICEF </a:t>
            </a:r>
            <a:r>
              <a:rPr lang="es-ES" sz="2800" dirty="0" err="1" smtClean="0">
                <a:latin typeface="Arial Black"/>
                <a:cs typeface="Arial Black"/>
              </a:rPr>
              <a:t>because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they</a:t>
            </a:r>
            <a:r>
              <a:rPr lang="es-ES" sz="2800" dirty="0" smtClean="0">
                <a:latin typeface="Arial Black"/>
                <a:cs typeface="Arial Black"/>
              </a:rPr>
              <a:t> are </a:t>
            </a:r>
            <a:r>
              <a:rPr lang="es-ES" sz="2800" dirty="0" err="1" smtClean="0">
                <a:latin typeface="Arial Black"/>
                <a:cs typeface="Arial Black"/>
              </a:rPr>
              <a:t>helping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lots</a:t>
            </a:r>
            <a:r>
              <a:rPr lang="es-ES" sz="2800" dirty="0" smtClean="0">
                <a:latin typeface="Arial Black"/>
                <a:cs typeface="Arial Black"/>
              </a:rPr>
              <a:t> of </a:t>
            </a:r>
            <a:r>
              <a:rPr lang="es-ES" sz="2800" dirty="0" err="1" smtClean="0">
                <a:latin typeface="Arial Black"/>
                <a:cs typeface="Arial Black"/>
              </a:rPr>
              <a:t>countries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over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the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world</a:t>
            </a:r>
            <a:r>
              <a:rPr lang="es-ES" sz="2800" dirty="0">
                <a:latin typeface="Arial Black"/>
                <a:cs typeface="Arial Black"/>
              </a:rPr>
              <a:t>,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with</a:t>
            </a:r>
            <a:r>
              <a:rPr lang="es-ES" sz="2800" dirty="0" smtClean="0">
                <a:latin typeface="Arial Black"/>
                <a:cs typeface="Arial Black"/>
              </a:rPr>
              <a:t> a </a:t>
            </a:r>
            <a:r>
              <a:rPr lang="es-ES" sz="2800" dirty="0" err="1" smtClean="0">
                <a:latin typeface="Arial Black"/>
                <a:cs typeface="Arial Black"/>
              </a:rPr>
              <a:t>large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number</a:t>
            </a:r>
            <a:r>
              <a:rPr lang="es-ES" sz="2800" dirty="0" smtClean="0">
                <a:latin typeface="Arial Black"/>
                <a:cs typeface="Arial Black"/>
              </a:rPr>
              <a:t> of </a:t>
            </a:r>
            <a:r>
              <a:rPr lang="es-ES" sz="2800" dirty="0" err="1" smtClean="0">
                <a:latin typeface="Arial Black"/>
                <a:cs typeface="Arial Black"/>
              </a:rPr>
              <a:t>problems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such</a:t>
            </a:r>
            <a:r>
              <a:rPr lang="es-ES" sz="2800" dirty="0" smtClean="0">
                <a:latin typeface="Arial Black"/>
                <a:cs typeface="Arial Black"/>
              </a:rPr>
              <a:t> as </a:t>
            </a:r>
            <a:r>
              <a:rPr lang="es-ES" sz="2800" dirty="0" err="1" smtClean="0">
                <a:latin typeface="Arial Black"/>
                <a:cs typeface="Arial Black"/>
              </a:rPr>
              <a:t>hunger</a:t>
            </a:r>
            <a:r>
              <a:rPr lang="es-ES" sz="2800" dirty="0" smtClean="0">
                <a:latin typeface="Arial Black"/>
                <a:cs typeface="Arial Black"/>
              </a:rPr>
              <a:t>, </a:t>
            </a:r>
            <a:r>
              <a:rPr lang="es-ES" sz="2800" dirty="0" err="1" smtClean="0">
                <a:latin typeface="Arial Black"/>
                <a:cs typeface="Arial Black"/>
              </a:rPr>
              <a:t>education</a:t>
            </a:r>
            <a:r>
              <a:rPr lang="es-ES" sz="2800" dirty="0" smtClean="0">
                <a:latin typeface="Arial Black"/>
                <a:cs typeface="Arial Black"/>
              </a:rPr>
              <a:t>, </a:t>
            </a:r>
            <a:r>
              <a:rPr lang="es-ES" sz="2800" dirty="0" err="1" smtClean="0">
                <a:latin typeface="Arial Black"/>
                <a:cs typeface="Arial Black"/>
              </a:rPr>
              <a:t>resources</a:t>
            </a:r>
            <a:r>
              <a:rPr lang="es-ES" sz="2800" dirty="0" smtClean="0">
                <a:latin typeface="Arial Black"/>
                <a:cs typeface="Arial Black"/>
              </a:rPr>
              <a:t>, </a:t>
            </a:r>
            <a:r>
              <a:rPr lang="es-ES" sz="2800" dirty="0" err="1" smtClean="0">
                <a:latin typeface="Arial Black"/>
                <a:cs typeface="Arial Black"/>
              </a:rPr>
              <a:t>viruses</a:t>
            </a:r>
            <a:r>
              <a:rPr lang="es-ES" sz="2800" dirty="0">
                <a:latin typeface="Arial Black"/>
                <a:cs typeface="Arial Black"/>
              </a:rPr>
              <a:t>,</a:t>
            </a:r>
            <a:r>
              <a:rPr lang="es-ES" sz="2800" dirty="0" smtClean="0">
                <a:latin typeface="Arial Black"/>
                <a:cs typeface="Arial Black"/>
              </a:rPr>
              <a:t> bacterias, etc.</a:t>
            </a:r>
            <a:endParaRPr lang="es-ES" sz="2800" dirty="0">
              <a:latin typeface="Arial Black"/>
              <a:cs typeface="Arial Black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9538" y="3792097"/>
            <a:ext cx="994874" cy="123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33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Bradley Hand Bold"/>
                <a:cs typeface="Bradley Hand Bold"/>
              </a:rPr>
              <a:t>What</a:t>
            </a:r>
            <a:r>
              <a:rPr lang="es-ES" dirty="0" smtClean="0">
                <a:latin typeface="Bradley Hand Bold"/>
                <a:cs typeface="Bradley Hand Bold"/>
              </a:rPr>
              <a:t> </a:t>
            </a:r>
            <a:r>
              <a:rPr lang="es-ES" dirty="0" err="1" smtClean="0">
                <a:latin typeface="Bradley Hand Bold"/>
                <a:cs typeface="Bradley Hand Bold"/>
              </a:rPr>
              <a:t>is</a:t>
            </a:r>
            <a:r>
              <a:rPr lang="es-ES" dirty="0" smtClean="0">
                <a:latin typeface="Bradley Hand Bold"/>
                <a:cs typeface="Bradley Hand Bold"/>
              </a:rPr>
              <a:t> a </a:t>
            </a:r>
            <a:r>
              <a:rPr lang="es-ES" dirty="0" err="1" smtClean="0">
                <a:latin typeface="Bradley Hand Bold"/>
                <a:cs typeface="Bradley Hand Bold"/>
              </a:rPr>
              <a:t>charity</a:t>
            </a:r>
            <a:r>
              <a:rPr lang="es-ES" dirty="0" smtClean="0">
                <a:latin typeface="Bradley Hand Bold"/>
                <a:cs typeface="Bradley Hand Bold"/>
              </a:rPr>
              <a:t>?</a:t>
            </a:r>
            <a:endParaRPr lang="es-ES" dirty="0">
              <a:latin typeface="Bradley Hand Bold"/>
              <a:cs typeface="Bradley Hand Bold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err="1" smtClean="0">
                <a:latin typeface="Arial Black"/>
                <a:cs typeface="Arial Black"/>
              </a:rPr>
              <a:t>Charity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is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aid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that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consists</a:t>
            </a:r>
            <a:r>
              <a:rPr lang="es-ES" sz="2800" dirty="0" smtClean="0">
                <a:latin typeface="Arial Black"/>
                <a:cs typeface="Arial Black"/>
              </a:rPr>
              <a:t> of </a:t>
            </a:r>
            <a:r>
              <a:rPr lang="es-ES" sz="2800" dirty="0" err="1" smtClean="0">
                <a:latin typeface="Arial Black"/>
                <a:cs typeface="Arial Black"/>
              </a:rPr>
              <a:t>giving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clothes</a:t>
            </a:r>
            <a:r>
              <a:rPr lang="es-ES" sz="2800" dirty="0" smtClean="0">
                <a:latin typeface="Arial Black"/>
                <a:cs typeface="Arial Black"/>
              </a:rPr>
              <a:t>, </a:t>
            </a:r>
            <a:r>
              <a:rPr lang="es-ES" sz="2800" dirty="0" err="1" smtClean="0">
                <a:latin typeface="Arial Black"/>
                <a:cs typeface="Arial Black"/>
              </a:rPr>
              <a:t>money</a:t>
            </a:r>
            <a:r>
              <a:rPr lang="es-ES" sz="2800" dirty="0" smtClean="0">
                <a:latin typeface="Arial Black"/>
                <a:cs typeface="Arial Black"/>
              </a:rPr>
              <a:t>, medicines, and </a:t>
            </a:r>
            <a:r>
              <a:rPr lang="es-ES" sz="2800" dirty="0" err="1" smtClean="0">
                <a:latin typeface="Arial Black"/>
                <a:cs typeface="Arial Black"/>
              </a:rPr>
              <a:t>food</a:t>
            </a:r>
            <a:r>
              <a:rPr lang="es-ES" sz="2800" dirty="0" smtClean="0">
                <a:latin typeface="Arial Black"/>
                <a:cs typeface="Arial Black"/>
              </a:rPr>
              <a:t> to</a:t>
            </a:r>
            <a:r>
              <a:rPr lang="es-ES" sz="2800" dirty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people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who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need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it</a:t>
            </a:r>
            <a:r>
              <a:rPr lang="es-ES" sz="2800" dirty="0" smtClean="0">
                <a:latin typeface="Arial Black"/>
                <a:cs typeface="Arial Black"/>
              </a:rPr>
              <a:t>.</a:t>
            </a:r>
            <a:endParaRPr lang="es-ES" sz="2800" dirty="0">
              <a:latin typeface="Arial Black"/>
              <a:cs typeface="Arial Black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804" y="0"/>
            <a:ext cx="1723196" cy="124139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30" y="3402852"/>
            <a:ext cx="1408870" cy="149934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8911" y="3402852"/>
            <a:ext cx="1548311" cy="149934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9067" y="3401668"/>
            <a:ext cx="1714894" cy="150053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6104" y="3402852"/>
            <a:ext cx="1595753" cy="149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59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Bradley Hand Bold"/>
                <a:cs typeface="Bradley Hand Bold"/>
              </a:rPr>
              <a:t>What</a:t>
            </a:r>
            <a:r>
              <a:rPr lang="es-ES" dirty="0" smtClean="0">
                <a:latin typeface="Bradley Hand Bold"/>
                <a:cs typeface="Bradley Hand Bold"/>
              </a:rPr>
              <a:t> </a:t>
            </a:r>
            <a:r>
              <a:rPr lang="es-ES" dirty="0" err="1" smtClean="0">
                <a:latin typeface="Bradley Hand Bold"/>
                <a:cs typeface="Bradley Hand Bold"/>
              </a:rPr>
              <a:t>does</a:t>
            </a:r>
            <a:r>
              <a:rPr lang="es-ES" dirty="0" smtClean="0">
                <a:latin typeface="Bradley Hand Bold"/>
                <a:cs typeface="Bradley Hand Bold"/>
              </a:rPr>
              <a:t> </a:t>
            </a:r>
            <a:r>
              <a:rPr lang="es-ES" dirty="0" err="1" smtClean="0">
                <a:latin typeface="Bradley Hand Bold"/>
                <a:cs typeface="Bradley Hand Bold"/>
              </a:rPr>
              <a:t>unicef</a:t>
            </a:r>
            <a:r>
              <a:rPr lang="es-ES" dirty="0" smtClean="0">
                <a:latin typeface="Bradley Hand Bold"/>
                <a:cs typeface="Bradley Hand Bold"/>
              </a:rPr>
              <a:t> do?</a:t>
            </a:r>
            <a:endParaRPr lang="es-ES" dirty="0">
              <a:latin typeface="Bradley Hand Bold"/>
              <a:cs typeface="Bradley Hand Bold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s-ES" sz="2800" dirty="0" err="1" smtClean="0">
                <a:latin typeface="Arial Black"/>
                <a:cs typeface="Arial Black"/>
              </a:rPr>
              <a:t>Child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protection</a:t>
            </a:r>
            <a:r>
              <a:rPr lang="es-ES" sz="2800" dirty="0" smtClean="0">
                <a:latin typeface="Arial Black"/>
                <a:cs typeface="Arial Black"/>
              </a:rPr>
              <a:t> and social </a:t>
            </a:r>
            <a:r>
              <a:rPr lang="es-ES" sz="2800" dirty="0" err="1" smtClean="0">
                <a:latin typeface="Arial Black"/>
                <a:cs typeface="Arial Black"/>
              </a:rPr>
              <a:t>inclusion</a:t>
            </a:r>
            <a:r>
              <a:rPr lang="es-ES" sz="2800" dirty="0" smtClean="0">
                <a:latin typeface="Arial Black"/>
                <a:cs typeface="Arial Black"/>
              </a:rPr>
              <a:t>.</a:t>
            </a:r>
          </a:p>
          <a:p>
            <a:pPr marL="514350" indent="-514350">
              <a:buFont typeface="+mj-lt"/>
              <a:buAutoNum type="romanUcPeriod"/>
            </a:pPr>
            <a:r>
              <a:rPr lang="es-ES" sz="2800" dirty="0" err="1" smtClean="0">
                <a:latin typeface="Arial Black"/>
                <a:cs typeface="Arial Black"/>
              </a:rPr>
              <a:t>Child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survival</a:t>
            </a:r>
            <a:r>
              <a:rPr lang="es-ES" sz="2800" dirty="0" smtClean="0">
                <a:latin typeface="Arial Black"/>
                <a:cs typeface="Arial Black"/>
              </a:rPr>
              <a:t>.</a:t>
            </a:r>
          </a:p>
          <a:p>
            <a:pPr marL="514350" indent="-514350">
              <a:buFont typeface="+mj-lt"/>
              <a:buAutoNum type="romanUcPeriod"/>
            </a:pPr>
            <a:r>
              <a:rPr lang="es-ES" sz="2800" dirty="0" err="1" smtClean="0">
                <a:latin typeface="Arial Black"/>
                <a:cs typeface="Arial Black"/>
              </a:rPr>
              <a:t>Education</a:t>
            </a:r>
            <a:r>
              <a:rPr lang="es-ES" sz="2800" dirty="0" smtClean="0">
                <a:latin typeface="Arial Black"/>
                <a:cs typeface="Arial Black"/>
              </a:rPr>
              <a:t>.</a:t>
            </a:r>
          </a:p>
          <a:p>
            <a:pPr marL="514350" indent="-514350">
              <a:buFont typeface="+mj-lt"/>
              <a:buAutoNum type="romanUcPeriod"/>
            </a:pPr>
            <a:r>
              <a:rPr lang="es-ES" sz="2800" dirty="0" err="1" smtClean="0">
                <a:latin typeface="Arial Black"/>
                <a:cs typeface="Arial Black"/>
              </a:rPr>
              <a:t>Emergencies</a:t>
            </a:r>
            <a:r>
              <a:rPr lang="es-ES" sz="2800" dirty="0" smtClean="0">
                <a:latin typeface="Arial Black"/>
                <a:cs typeface="Arial Black"/>
              </a:rPr>
              <a:t> and </a:t>
            </a:r>
            <a:r>
              <a:rPr lang="es-ES" sz="2800" dirty="0" err="1" smtClean="0">
                <a:latin typeface="Arial Black"/>
                <a:cs typeface="Arial Black"/>
              </a:rPr>
              <a:t>humanitarian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action</a:t>
            </a:r>
            <a:r>
              <a:rPr lang="es-ES" sz="2800" dirty="0" smtClean="0">
                <a:latin typeface="Arial Black"/>
                <a:cs typeface="Arial Black"/>
              </a:rPr>
              <a:t>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8345" y="133516"/>
            <a:ext cx="1261909" cy="156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9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Bradley Hand Bold"/>
                <a:cs typeface="Bradley Hand Bold"/>
              </a:rPr>
              <a:t>Who</a:t>
            </a:r>
            <a:r>
              <a:rPr lang="es-ES" dirty="0" smtClean="0">
                <a:latin typeface="Bradley Hand Bold"/>
                <a:cs typeface="Bradley Hand Bold"/>
              </a:rPr>
              <a:t> </a:t>
            </a:r>
            <a:r>
              <a:rPr lang="es-ES" dirty="0" err="1" smtClean="0">
                <a:latin typeface="Bradley Hand Bold"/>
                <a:cs typeface="Bradley Hand Bold"/>
              </a:rPr>
              <a:t>does</a:t>
            </a:r>
            <a:r>
              <a:rPr lang="es-ES" dirty="0" smtClean="0">
                <a:latin typeface="Bradley Hand Bold"/>
                <a:cs typeface="Bradley Hand Bold"/>
              </a:rPr>
              <a:t> </a:t>
            </a:r>
            <a:r>
              <a:rPr lang="es-ES" dirty="0" err="1" smtClean="0">
                <a:latin typeface="Bradley Hand Bold"/>
                <a:cs typeface="Bradley Hand Bold"/>
              </a:rPr>
              <a:t>it</a:t>
            </a:r>
            <a:r>
              <a:rPr lang="es-ES" dirty="0" smtClean="0">
                <a:latin typeface="Bradley Hand Bold"/>
                <a:cs typeface="Bradley Hand Bold"/>
              </a:rPr>
              <a:t> </a:t>
            </a:r>
            <a:r>
              <a:rPr lang="es-ES" dirty="0" err="1" smtClean="0">
                <a:latin typeface="Bradley Hand Bold"/>
                <a:cs typeface="Bradley Hand Bold"/>
              </a:rPr>
              <a:t>help</a:t>
            </a:r>
            <a:r>
              <a:rPr lang="es-ES" dirty="0" smtClean="0">
                <a:latin typeface="Bradley Hand Bold"/>
                <a:cs typeface="Bradley Hand Bold"/>
              </a:rPr>
              <a:t>?</a:t>
            </a:r>
            <a:endParaRPr lang="es-ES" dirty="0">
              <a:latin typeface="Bradley Hand Bold"/>
              <a:cs typeface="Bradley Hand Bold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>
                <a:latin typeface="Arial Black"/>
                <a:cs typeface="Arial Black"/>
              </a:rPr>
              <a:t>UNICEF </a:t>
            </a:r>
            <a:r>
              <a:rPr lang="es-ES" sz="2800" dirty="0" err="1">
                <a:latin typeface="Arial Black"/>
                <a:cs typeface="Arial Black"/>
              </a:rPr>
              <a:t>works</a:t>
            </a:r>
            <a:r>
              <a:rPr lang="es-ES" sz="2800" dirty="0">
                <a:latin typeface="Arial Black"/>
                <a:cs typeface="Arial Black"/>
              </a:rPr>
              <a:t> </a:t>
            </a:r>
            <a:r>
              <a:rPr lang="es-ES" sz="2800" dirty="0" err="1">
                <a:latin typeface="Arial Black"/>
                <a:cs typeface="Arial Black"/>
              </a:rPr>
              <a:t>with</a:t>
            </a:r>
            <a:r>
              <a:rPr lang="es-ES" sz="2800" dirty="0">
                <a:latin typeface="Arial Black"/>
                <a:cs typeface="Arial Black"/>
              </a:rPr>
              <a:t> </a:t>
            </a:r>
            <a:r>
              <a:rPr lang="es-ES" sz="2800" dirty="0" err="1">
                <a:latin typeface="Arial Black"/>
                <a:cs typeface="Arial Black"/>
              </a:rPr>
              <a:t>the</a:t>
            </a:r>
            <a:r>
              <a:rPr lang="es-ES" sz="2800" dirty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government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>
                <a:latin typeface="Arial Black"/>
                <a:cs typeface="Arial Black"/>
              </a:rPr>
              <a:t>and </a:t>
            </a:r>
            <a:r>
              <a:rPr lang="es-ES" sz="2800" dirty="0" err="1">
                <a:latin typeface="Arial Black"/>
                <a:cs typeface="Arial Black"/>
              </a:rPr>
              <a:t>with</a:t>
            </a:r>
            <a:r>
              <a:rPr lang="es-ES" sz="2800" dirty="0">
                <a:latin typeface="Arial Black"/>
                <a:cs typeface="Arial Black"/>
              </a:rPr>
              <a:t> </a:t>
            </a:r>
            <a:r>
              <a:rPr lang="es-ES" sz="2800" dirty="0" err="1">
                <a:latin typeface="Arial Black"/>
                <a:cs typeface="Arial Black"/>
              </a:rPr>
              <a:t>partners</a:t>
            </a:r>
            <a:r>
              <a:rPr lang="es-ES" sz="2800" dirty="0">
                <a:latin typeface="Arial Black"/>
                <a:cs typeface="Arial Black"/>
              </a:rPr>
              <a:t> to </a:t>
            </a:r>
            <a:r>
              <a:rPr lang="es-ES" sz="2800" dirty="0" err="1">
                <a:latin typeface="Arial Black"/>
                <a:cs typeface="Arial Black"/>
              </a:rPr>
              <a:t>help</a:t>
            </a:r>
            <a:r>
              <a:rPr lang="es-ES" sz="2800" dirty="0">
                <a:latin typeface="Arial Black"/>
                <a:cs typeface="Arial Black"/>
              </a:rPr>
              <a:t> </a:t>
            </a:r>
            <a:r>
              <a:rPr lang="es-ES" sz="2800" dirty="0" err="1">
                <a:latin typeface="Arial Black"/>
                <a:cs typeface="Arial Black"/>
              </a:rPr>
              <a:t>children</a:t>
            </a:r>
            <a:r>
              <a:rPr lang="es-ES" sz="2800" dirty="0">
                <a:latin typeface="Arial Black"/>
                <a:cs typeface="Arial Black"/>
              </a:rPr>
              <a:t> </a:t>
            </a:r>
            <a:r>
              <a:rPr lang="es-ES" sz="2800" dirty="0" err="1">
                <a:latin typeface="Arial Black"/>
                <a:cs typeface="Arial Black"/>
              </a:rPr>
              <a:t>that</a:t>
            </a:r>
            <a:r>
              <a:rPr lang="es-ES" sz="2800" dirty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suffer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 smtClean="0">
                <a:latin typeface="Arial Black"/>
                <a:cs typeface="Arial Black"/>
              </a:rPr>
              <a:t>from</a:t>
            </a:r>
            <a:r>
              <a:rPr lang="es-ES" sz="2800" dirty="0" smtClean="0">
                <a:latin typeface="Arial Black"/>
                <a:cs typeface="Arial Black"/>
              </a:rPr>
              <a:t> </a:t>
            </a:r>
            <a:r>
              <a:rPr lang="es-ES" sz="2800" dirty="0" err="1">
                <a:latin typeface="Arial Black"/>
                <a:cs typeface="Arial Black"/>
              </a:rPr>
              <a:t>lots</a:t>
            </a:r>
            <a:r>
              <a:rPr lang="es-ES" sz="2800" dirty="0">
                <a:latin typeface="Arial Black"/>
                <a:cs typeface="Arial Black"/>
              </a:rPr>
              <a:t> of </a:t>
            </a:r>
            <a:r>
              <a:rPr lang="es-ES" sz="2800" dirty="0" err="1">
                <a:latin typeface="Arial Black"/>
                <a:cs typeface="Arial Black"/>
              </a:rPr>
              <a:t>diseases</a:t>
            </a:r>
            <a:r>
              <a:rPr lang="es-ES" sz="2800" dirty="0">
                <a:latin typeface="Arial Black"/>
                <a:cs typeface="Arial Black"/>
              </a:rPr>
              <a:t>.  </a:t>
            </a:r>
          </a:p>
          <a:p>
            <a:endParaRPr lang="es-ES" sz="2800" dirty="0">
              <a:latin typeface="Arial Black"/>
              <a:cs typeface="Arial Black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2503" y="3118709"/>
            <a:ext cx="1261909" cy="156176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421" y="2819399"/>
            <a:ext cx="5292104" cy="203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4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Bradley Hand Bold"/>
                <a:cs typeface="Bradley Hand Bold"/>
              </a:rPr>
              <a:t>Where</a:t>
            </a:r>
            <a:r>
              <a:rPr lang="es-ES" dirty="0" smtClean="0">
                <a:latin typeface="Bradley Hand Bold"/>
                <a:cs typeface="Bradley Hand Bold"/>
              </a:rPr>
              <a:t> </a:t>
            </a:r>
            <a:r>
              <a:rPr lang="es-ES" dirty="0" err="1" smtClean="0">
                <a:latin typeface="Bradley Hand Bold"/>
                <a:cs typeface="Bradley Hand Bold"/>
              </a:rPr>
              <a:t>does</a:t>
            </a:r>
            <a:r>
              <a:rPr lang="es-ES" dirty="0" smtClean="0">
                <a:latin typeface="Bradley Hand Bold"/>
                <a:cs typeface="Bradley Hand Bold"/>
              </a:rPr>
              <a:t> UNICEF </a:t>
            </a:r>
            <a:r>
              <a:rPr lang="es-ES" dirty="0" err="1" smtClean="0">
                <a:latin typeface="Bradley Hand Bold"/>
                <a:cs typeface="Bradley Hand Bold"/>
              </a:rPr>
              <a:t>work</a:t>
            </a:r>
            <a:r>
              <a:rPr lang="es-ES" dirty="0" smtClean="0">
                <a:latin typeface="Bradley Hand Bold"/>
                <a:cs typeface="Bradley Hand Bold"/>
              </a:rPr>
              <a:t>?</a:t>
            </a:r>
            <a:endParaRPr lang="es-ES" dirty="0">
              <a:latin typeface="Bradley Hand Bold"/>
              <a:cs typeface="Bradley Hand Bold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100628"/>
            <a:ext cx="7083050" cy="2794787"/>
          </a:xfrm>
        </p:spPr>
        <p:txBody>
          <a:bodyPr>
            <a:norm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s-ES" sz="2000" dirty="0" smtClean="0">
                <a:latin typeface="Arial Black"/>
                <a:cs typeface="Arial Black"/>
              </a:rPr>
              <a:t>Central and Eastern </a:t>
            </a:r>
            <a:r>
              <a:rPr lang="es-ES" sz="2000" dirty="0" err="1" smtClean="0">
                <a:latin typeface="Arial Black"/>
                <a:cs typeface="Arial Black"/>
              </a:rPr>
              <a:t>Europe</a:t>
            </a:r>
            <a:r>
              <a:rPr lang="es-ES" sz="2000" dirty="0" smtClean="0">
                <a:latin typeface="Arial Black"/>
                <a:cs typeface="Arial Black"/>
              </a:rPr>
              <a:t>.</a:t>
            </a:r>
          </a:p>
          <a:p>
            <a:pPr marL="457200" indent="-457200">
              <a:buFont typeface="Wingdings" charset="2"/>
              <a:buChar char="Ø"/>
            </a:pPr>
            <a:r>
              <a:rPr lang="es-ES" sz="2000" dirty="0" smtClean="0">
                <a:latin typeface="Arial Black"/>
                <a:cs typeface="Arial Black"/>
              </a:rPr>
              <a:t>East and South Asia </a:t>
            </a:r>
          </a:p>
          <a:p>
            <a:pPr marL="457200" indent="-457200">
              <a:buFont typeface="Wingdings" charset="2"/>
              <a:buChar char="Ø"/>
            </a:pPr>
            <a:r>
              <a:rPr lang="es-ES" sz="2000" dirty="0" err="1" smtClean="0">
                <a:latin typeface="Arial Black"/>
                <a:cs typeface="Arial Black"/>
              </a:rPr>
              <a:t>Pacific</a:t>
            </a:r>
            <a:r>
              <a:rPr lang="es-ES" sz="2000" dirty="0" smtClean="0">
                <a:latin typeface="Arial Black"/>
                <a:cs typeface="Arial Black"/>
              </a:rPr>
              <a:t> Eastern</a:t>
            </a:r>
          </a:p>
          <a:p>
            <a:pPr marL="457200" indent="-457200">
              <a:buFont typeface="Wingdings" charset="2"/>
              <a:buChar char="Ø"/>
            </a:pPr>
            <a:r>
              <a:rPr lang="es-ES" sz="2000" dirty="0" err="1" smtClean="0">
                <a:latin typeface="Arial Black"/>
                <a:cs typeface="Arial Black"/>
              </a:rPr>
              <a:t>Southern</a:t>
            </a:r>
            <a:r>
              <a:rPr lang="es-ES" sz="2000" dirty="0" smtClean="0">
                <a:latin typeface="Arial Black"/>
                <a:cs typeface="Arial Black"/>
              </a:rPr>
              <a:t>, West, North and Central </a:t>
            </a:r>
            <a:r>
              <a:rPr lang="es-ES" sz="2000" dirty="0" err="1" smtClean="0">
                <a:latin typeface="Arial Black"/>
                <a:cs typeface="Arial Black"/>
              </a:rPr>
              <a:t>Africa</a:t>
            </a:r>
            <a:endParaRPr lang="es-ES" sz="2000" dirty="0" smtClean="0">
              <a:latin typeface="Arial Black"/>
              <a:cs typeface="Arial Black"/>
            </a:endParaRPr>
          </a:p>
          <a:p>
            <a:pPr marL="457200" indent="-457200">
              <a:buFont typeface="Wingdings" charset="2"/>
              <a:buChar char="Ø"/>
            </a:pPr>
            <a:r>
              <a:rPr lang="es-ES" sz="2000" dirty="0" err="1" smtClean="0">
                <a:latin typeface="Arial Black"/>
                <a:cs typeface="Arial Black"/>
              </a:rPr>
              <a:t>Latin</a:t>
            </a:r>
            <a:r>
              <a:rPr lang="es-ES" sz="2000" dirty="0" smtClean="0">
                <a:latin typeface="Arial Black"/>
                <a:cs typeface="Arial Black"/>
              </a:rPr>
              <a:t> </a:t>
            </a:r>
            <a:r>
              <a:rPr lang="es-ES" sz="2000" dirty="0" err="1" smtClean="0">
                <a:latin typeface="Arial Black"/>
                <a:cs typeface="Arial Black"/>
              </a:rPr>
              <a:t>America</a:t>
            </a:r>
            <a:endParaRPr lang="es-ES" sz="2000" dirty="0" smtClean="0">
              <a:latin typeface="Arial Black"/>
              <a:cs typeface="Arial Black"/>
            </a:endParaRPr>
          </a:p>
          <a:p>
            <a:pPr>
              <a:buFont typeface="Wingdings" charset="2"/>
              <a:buChar char="Ø"/>
            </a:pPr>
            <a:r>
              <a:rPr lang="es-ES" sz="2000" dirty="0" smtClean="0">
                <a:latin typeface="Arial Black"/>
                <a:cs typeface="Arial Black"/>
              </a:rPr>
              <a:t> </a:t>
            </a:r>
            <a:r>
              <a:rPr lang="es-ES" sz="2000" dirty="0" err="1" smtClean="0">
                <a:latin typeface="Arial Black"/>
                <a:cs typeface="Arial Black"/>
              </a:rPr>
              <a:t>Caribbean</a:t>
            </a:r>
            <a:r>
              <a:rPr lang="es-ES" sz="2000" dirty="0" smtClean="0">
                <a:latin typeface="Arial Black"/>
                <a:cs typeface="Arial Black"/>
              </a:rPr>
              <a:t> </a:t>
            </a:r>
            <a:r>
              <a:rPr lang="es-ES" sz="2000" dirty="0" err="1">
                <a:latin typeface="Arial Black"/>
                <a:cs typeface="Arial Black"/>
              </a:rPr>
              <a:t>M</a:t>
            </a:r>
            <a:r>
              <a:rPr lang="es-ES" sz="2000" dirty="0" err="1" smtClean="0">
                <a:latin typeface="Arial Black"/>
                <a:cs typeface="Arial Black"/>
              </a:rPr>
              <a:t>iddle</a:t>
            </a:r>
            <a:r>
              <a:rPr lang="es-ES" sz="2000" dirty="0" smtClean="0">
                <a:latin typeface="Arial Black"/>
                <a:cs typeface="Arial Black"/>
              </a:rPr>
              <a:t> East</a:t>
            </a:r>
          </a:p>
          <a:p>
            <a:pPr marL="0" indent="0"/>
            <a:endParaRPr lang="es-ES" sz="3200" dirty="0" smtClean="0">
              <a:latin typeface="Arial Black"/>
              <a:cs typeface="Arial Black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8586" y="133516"/>
            <a:ext cx="1261909" cy="156176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5095" y="3015551"/>
            <a:ext cx="3508829" cy="19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0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Bradley Hand Bold"/>
                <a:cs typeface="Bradley Hand Bold"/>
              </a:rPr>
              <a:t>How</a:t>
            </a:r>
            <a:r>
              <a:rPr lang="es-ES" dirty="0" smtClean="0">
                <a:latin typeface="Bradley Hand Bold"/>
                <a:cs typeface="Bradley Hand Bold"/>
              </a:rPr>
              <a:t> can </a:t>
            </a:r>
            <a:r>
              <a:rPr lang="es-ES" dirty="0" err="1" smtClean="0">
                <a:latin typeface="Bradley Hand Bold"/>
                <a:cs typeface="Bradley Hand Bold"/>
              </a:rPr>
              <a:t>we</a:t>
            </a:r>
            <a:r>
              <a:rPr lang="es-ES" dirty="0" smtClean="0">
                <a:latin typeface="Bradley Hand Bold"/>
                <a:cs typeface="Bradley Hand Bold"/>
              </a:rPr>
              <a:t> </a:t>
            </a:r>
            <a:r>
              <a:rPr lang="es-ES" dirty="0" err="1" smtClean="0">
                <a:latin typeface="Bradley Hand Bold"/>
                <a:cs typeface="Bradley Hand Bold"/>
              </a:rPr>
              <a:t>help</a:t>
            </a:r>
            <a:r>
              <a:rPr lang="es-ES" dirty="0" smtClean="0">
                <a:latin typeface="Bradley Hand Bold"/>
                <a:cs typeface="Bradley Hand Bold"/>
              </a:rPr>
              <a:t> UNICEF?</a:t>
            </a:r>
            <a:endParaRPr lang="es-ES" dirty="0">
              <a:latin typeface="Bradley Hand Bold"/>
              <a:cs typeface="Bradley Hand Bold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charset="2"/>
              <a:buChar char="ü"/>
            </a:pPr>
            <a:r>
              <a:rPr lang="es-ES" sz="2400" dirty="0" err="1" smtClean="0">
                <a:latin typeface="Arial Black"/>
                <a:cs typeface="Arial Black"/>
              </a:rPr>
              <a:t>Donations</a:t>
            </a:r>
            <a:r>
              <a:rPr lang="es-ES" sz="2400" dirty="0" smtClean="0">
                <a:latin typeface="Arial Black"/>
                <a:cs typeface="Arial Black"/>
              </a:rPr>
              <a:t>.</a:t>
            </a:r>
          </a:p>
          <a:p>
            <a:pPr marL="457200" indent="-457200">
              <a:buFont typeface="Wingdings" charset="2"/>
              <a:buChar char="ü"/>
            </a:pPr>
            <a:r>
              <a:rPr lang="es-ES" sz="2400" dirty="0" err="1" smtClean="0">
                <a:latin typeface="Arial Black"/>
                <a:cs typeface="Arial Black"/>
              </a:rPr>
              <a:t>Sign</a:t>
            </a:r>
            <a:r>
              <a:rPr lang="es-ES" sz="2400" dirty="0" smtClean="0">
                <a:latin typeface="Arial Black"/>
                <a:cs typeface="Arial Black"/>
              </a:rPr>
              <a:t> up </a:t>
            </a:r>
            <a:r>
              <a:rPr lang="es-ES" sz="2400" dirty="0" err="1" smtClean="0">
                <a:latin typeface="Arial Black"/>
                <a:cs typeface="Arial Black"/>
              </a:rPr>
              <a:t>to</a:t>
            </a:r>
            <a:r>
              <a:rPr lang="es-ES" sz="2400" dirty="0" smtClean="0">
                <a:latin typeface="Arial Black"/>
                <a:cs typeface="Arial Black"/>
              </a:rPr>
              <a:t> </a:t>
            </a:r>
            <a:r>
              <a:rPr lang="es-ES" sz="2400" dirty="0" err="1" smtClean="0">
                <a:latin typeface="Arial Black"/>
                <a:cs typeface="Arial Black"/>
              </a:rPr>
              <a:t>eNews</a:t>
            </a:r>
            <a:r>
              <a:rPr lang="es-ES" sz="2400" dirty="0" smtClean="0">
                <a:latin typeface="Arial Black"/>
                <a:cs typeface="Arial Black"/>
              </a:rPr>
              <a:t>.</a:t>
            </a:r>
          </a:p>
          <a:p>
            <a:pPr marL="457200" indent="-457200">
              <a:buFont typeface="Wingdings" charset="2"/>
              <a:buChar char="ü"/>
            </a:pPr>
            <a:r>
              <a:rPr lang="es-ES" sz="2400" dirty="0" err="1" smtClean="0">
                <a:latin typeface="Arial Black"/>
                <a:cs typeface="Arial Black"/>
              </a:rPr>
              <a:t>Buy</a:t>
            </a:r>
            <a:r>
              <a:rPr lang="es-ES" sz="2400" dirty="0" smtClean="0">
                <a:latin typeface="Arial Black"/>
                <a:cs typeface="Arial Black"/>
              </a:rPr>
              <a:t> UNICEF </a:t>
            </a:r>
            <a:r>
              <a:rPr lang="es-ES" sz="2400" dirty="0" err="1" smtClean="0">
                <a:latin typeface="Arial Black"/>
                <a:cs typeface="Arial Black"/>
              </a:rPr>
              <a:t>gifts</a:t>
            </a:r>
            <a:r>
              <a:rPr lang="es-ES" sz="2400" dirty="0" smtClean="0">
                <a:latin typeface="Arial Black"/>
                <a:cs typeface="Arial Black"/>
              </a:rPr>
              <a:t>.</a:t>
            </a:r>
          </a:p>
          <a:p>
            <a:pPr marL="457200" indent="-457200">
              <a:buFont typeface="Wingdings" charset="2"/>
              <a:buChar char="ü"/>
            </a:pPr>
            <a:r>
              <a:rPr lang="es-ES" sz="2400" dirty="0" err="1" smtClean="0">
                <a:latin typeface="Arial Black"/>
                <a:cs typeface="Arial Black"/>
              </a:rPr>
              <a:t>Help</a:t>
            </a:r>
            <a:r>
              <a:rPr lang="es-ES" sz="2400" dirty="0" smtClean="0">
                <a:latin typeface="Arial Black"/>
                <a:cs typeface="Arial Black"/>
              </a:rPr>
              <a:t> </a:t>
            </a:r>
            <a:r>
              <a:rPr lang="es-ES" sz="2400" dirty="0" err="1" smtClean="0">
                <a:latin typeface="Arial Black"/>
                <a:cs typeface="Arial Black"/>
              </a:rPr>
              <a:t>vaccinate</a:t>
            </a:r>
            <a:r>
              <a:rPr lang="es-ES" sz="2400" dirty="0" smtClean="0">
                <a:latin typeface="Arial Black"/>
                <a:cs typeface="Arial Black"/>
              </a:rPr>
              <a:t> </a:t>
            </a:r>
            <a:r>
              <a:rPr lang="es-ES" sz="2400" dirty="0" err="1" smtClean="0">
                <a:latin typeface="Arial Black"/>
                <a:cs typeface="Arial Black"/>
              </a:rPr>
              <a:t>every</a:t>
            </a:r>
            <a:r>
              <a:rPr lang="es-ES" sz="2400" dirty="0" smtClean="0">
                <a:latin typeface="Arial Black"/>
                <a:cs typeface="Arial Black"/>
              </a:rPr>
              <a:t> </a:t>
            </a:r>
            <a:r>
              <a:rPr lang="es-ES" sz="2400" dirty="0" err="1" smtClean="0">
                <a:latin typeface="Arial Black"/>
                <a:cs typeface="Arial Black"/>
              </a:rPr>
              <a:t>child</a:t>
            </a:r>
            <a:r>
              <a:rPr lang="es-ES" sz="2400" dirty="0" smtClean="0">
                <a:latin typeface="Arial Black"/>
                <a:cs typeface="Arial Black"/>
              </a:rPr>
              <a:t>.</a:t>
            </a:r>
          </a:p>
          <a:p>
            <a:pPr marL="457200" indent="-457200">
              <a:buFont typeface="Wingdings" charset="2"/>
              <a:buChar char="ü"/>
            </a:pPr>
            <a:r>
              <a:rPr lang="es-ES" sz="2400" dirty="0" err="1" smtClean="0">
                <a:latin typeface="Arial Black"/>
                <a:cs typeface="Arial Black"/>
              </a:rPr>
              <a:t>Leave</a:t>
            </a:r>
            <a:r>
              <a:rPr lang="es-ES" sz="2400" dirty="0" smtClean="0">
                <a:latin typeface="Arial Black"/>
                <a:cs typeface="Arial Black"/>
              </a:rPr>
              <a:t> a </a:t>
            </a:r>
            <a:r>
              <a:rPr lang="es-ES" sz="2400" dirty="0" err="1" smtClean="0">
                <a:latin typeface="Arial Black"/>
                <a:cs typeface="Arial Black"/>
              </a:rPr>
              <a:t>legacy</a:t>
            </a:r>
            <a:r>
              <a:rPr lang="es-ES" sz="2400" dirty="0" smtClean="0">
                <a:latin typeface="Arial Black"/>
                <a:cs typeface="Arial Black"/>
              </a:rPr>
              <a:t>.</a:t>
            </a:r>
          </a:p>
          <a:p>
            <a:pPr marL="457200" indent="-457200">
              <a:buFont typeface="Wingdings" charset="2"/>
              <a:buChar char="ü"/>
            </a:pPr>
            <a:r>
              <a:rPr lang="es-ES" sz="2400" dirty="0" err="1" smtClean="0">
                <a:latin typeface="Arial Black"/>
                <a:cs typeface="Arial Black"/>
              </a:rPr>
              <a:t>Connect</a:t>
            </a:r>
            <a:r>
              <a:rPr lang="es-ES" sz="2400" dirty="0" smtClean="0">
                <a:latin typeface="Arial Black"/>
                <a:cs typeface="Arial Black"/>
              </a:rPr>
              <a:t> and share.</a:t>
            </a:r>
          </a:p>
          <a:p>
            <a:pPr marL="457200" indent="-457200">
              <a:buFont typeface="Wingdings" charset="2"/>
              <a:buChar char="ü"/>
            </a:pPr>
            <a:endParaRPr lang="es-ES" sz="2800" dirty="0" smtClean="0">
              <a:latin typeface="Arial Black"/>
              <a:cs typeface="Arial Black"/>
            </a:endParaRPr>
          </a:p>
          <a:p>
            <a:pPr marL="457200" indent="-457200">
              <a:buFont typeface="Wingdings" charset="2"/>
              <a:buChar char="ü"/>
            </a:pPr>
            <a:endParaRPr lang="es-ES" sz="2800" dirty="0" smtClean="0">
              <a:latin typeface="Arial Black"/>
              <a:cs typeface="Arial Black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2945" y="133516"/>
            <a:ext cx="1261909" cy="156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0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radley Hand Bold"/>
              </a:rPr>
              <a:t>WEBPAGE REFERENCE</a:t>
            </a:r>
            <a:endParaRPr lang="es-ES" dirty="0">
              <a:latin typeface="Bradley Hand Bold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endParaRPr lang="es-ES" sz="2400" smtClean="0">
              <a:latin typeface="Arial Black" panose="020B0A04020102020204" pitchFamily="34" charset="0"/>
              <a:hlinkClick r:id="rId2"/>
            </a:endParaRPr>
          </a:p>
          <a:p>
            <a:pPr marL="0" indent="0"/>
            <a:r>
              <a:rPr lang="es-ES" sz="2400" smtClean="0">
                <a:latin typeface="Arial Black" panose="020B0A04020102020204" pitchFamily="34" charset="0"/>
                <a:hlinkClick r:id="rId2"/>
              </a:rPr>
              <a:t>www.unicef.org</a:t>
            </a:r>
            <a:endParaRPr lang="es-ES" sz="2400" dirty="0" smtClean="0">
              <a:latin typeface="Arial Black" panose="020B0A04020102020204" pitchFamily="34" charset="0"/>
            </a:endParaRPr>
          </a:p>
          <a:p>
            <a:pPr marL="0" indent="0"/>
            <a:endParaRPr lang="es-ES" sz="2400" dirty="0">
              <a:latin typeface="Arial Black" panose="020B0A040201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2945" y="133516"/>
            <a:ext cx="1261909" cy="156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Ángulos.thmx</Template>
  <TotalTime>181</TotalTime>
  <Words>180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Bradley Hand Bold</vt:lpstr>
      <vt:lpstr>Franklin Gothic Book</vt:lpstr>
      <vt:lpstr>Franklin Gothic Medium</vt:lpstr>
      <vt:lpstr>Tunga</vt:lpstr>
      <vt:lpstr>Wingdings</vt:lpstr>
      <vt:lpstr>Ángulos</vt:lpstr>
      <vt:lpstr>Unicef</vt:lpstr>
      <vt:lpstr>Which charity have i chosen and why?</vt:lpstr>
      <vt:lpstr>What is a charity?</vt:lpstr>
      <vt:lpstr>What does unicef do?</vt:lpstr>
      <vt:lpstr>Who does it help?</vt:lpstr>
      <vt:lpstr>Where does UNICEF work?</vt:lpstr>
      <vt:lpstr>How can we help UNICEF?</vt:lpstr>
      <vt:lpstr>WEBPAGE 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CHARITY</dc:title>
  <dc:creator>Francisco Forster Mansilla</dc:creator>
  <cp:lastModifiedBy>david brennan</cp:lastModifiedBy>
  <cp:revision>22</cp:revision>
  <dcterms:created xsi:type="dcterms:W3CDTF">2014-10-19T08:26:44Z</dcterms:created>
  <dcterms:modified xsi:type="dcterms:W3CDTF">2014-11-10T09:27:42Z</dcterms:modified>
</cp:coreProperties>
</file>