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EE5339-0F1E-454C-BA57-3A00C2143698}" type="datetimeFigureOut">
              <a:rPr lang="es-ES" smtClean="0"/>
              <a:t>11/11/2014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0D51C1-9F35-4211-B527-56844517D406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Charity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.               </a:t>
            </a:r>
            <a:r>
              <a:rPr lang="es-ES" sz="1100" dirty="0" err="1" smtClean="0"/>
              <a:t>by</a:t>
            </a:r>
            <a:r>
              <a:rPr lang="es-ES" sz="1100" dirty="0" smtClean="0"/>
              <a:t>: </a:t>
            </a:r>
            <a:r>
              <a:rPr lang="es-ES" sz="1100" dirty="0" err="1" smtClean="0"/>
              <a:t>Harald</a:t>
            </a:r>
            <a:endParaRPr lang="es-ES" dirty="0"/>
          </a:p>
        </p:txBody>
      </p:sp>
      <p:pic>
        <p:nvPicPr>
          <p:cNvPr id="4" name="3 Imagen" descr="charitywa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85926"/>
            <a:ext cx="6417273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charity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charity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dontation</a:t>
            </a:r>
            <a:r>
              <a:rPr lang="es-ES" dirty="0" smtClean="0"/>
              <a:t> </a:t>
            </a:r>
            <a:r>
              <a:rPr lang="es-ES" dirty="0" err="1" smtClean="0"/>
              <a:t>someone</a:t>
            </a:r>
            <a:r>
              <a:rPr lang="es-ES" dirty="0" smtClean="0"/>
              <a:t>  </a:t>
            </a:r>
            <a:r>
              <a:rPr lang="es-ES" dirty="0" err="1" smtClean="0"/>
              <a:t>makes</a:t>
            </a:r>
            <a:r>
              <a:rPr lang="es-ES" dirty="0" smtClean="0"/>
              <a:t> to </a:t>
            </a:r>
            <a:r>
              <a:rPr lang="es-ES" dirty="0" err="1" smtClean="0"/>
              <a:t>benefit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in </a:t>
            </a:r>
            <a:r>
              <a:rPr lang="es-ES" dirty="0" err="1" smtClean="0"/>
              <a:t>need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donate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somtimes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toys</a:t>
            </a:r>
            <a:r>
              <a:rPr lang="es-ES" dirty="0" smtClean="0"/>
              <a:t>, </a:t>
            </a:r>
            <a:r>
              <a:rPr lang="es-ES" dirty="0" err="1" smtClean="0"/>
              <a:t>clothes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anything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to </a:t>
            </a:r>
            <a:r>
              <a:rPr lang="es-ES" dirty="0" err="1" smtClean="0"/>
              <a:t>donate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 do?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Charity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donates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to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donate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can’t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clean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,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to </a:t>
            </a:r>
            <a:r>
              <a:rPr lang="es-ES" dirty="0" err="1" smtClean="0"/>
              <a:t>go</a:t>
            </a:r>
            <a:r>
              <a:rPr lang="es-ES" dirty="0" smtClean="0"/>
              <a:t> </a:t>
            </a:r>
            <a:r>
              <a:rPr lang="es-ES" dirty="0" err="1" smtClean="0"/>
              <a:t>walking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hours</a:t>
            </a:r>
            <a:r>
              <a:rPr lang="es-ES" dirty="0" smtClean="0"/>
              <a:t> </a:t>
            </a:r>
            <a:r>
              <a:rPr lang="es-ES" dirty="0" err="1" smtClean="0"/>
              <a:t>finding</a:t>
            </a:r>
            <a:r>
              <a:rPr lang="es-ES" dirty="0" smtClean="0"/>
              <a:t> a </a:t>
            </a:r>
            <a:r>
              <a:rPr lang="es-ES" dirty="0" err="1" smtClean="0"/>
              <a:t>pond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lake</a:t>
            </a:r>
            <a:r>
              <a:rPr lang="es-ES" dirty="0" smtClean="0"/>
              <a:t>, </a:t>
            </a:r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in a </a:t>
            </a:r>
            <a:r>
              <a:rPr lang="es-ES" dirty="0" err="1" smtClean="0"/>
              <a:t>bottle</a:t>
            </a:r>
            <a:r>
              <a:rPr lang="es-ES" dirty="0" smtClean="0"/>
              <a:t>, and </a:t>
            </a:r>
            <a:r>
              <a:rPr lang="es-ES" dirty="0" err="1" smtClean="0"/>
              <a:t>later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,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it’s</a:t>
            </a:r>
            <a:r>
              <a:rPr lang="es-ES" dirty="0" smtClean="0"/>
              <a:t> </a:t>
            </a:r>
            <a:r>
              <a:rPr lang="es-ES" dirty="0" err="1" smtClean="0"/>
              <a:t>unhealthy</a:t>
            </a:r>
            <a:r>
              <a:rPr lang="es-ES" dirty="0" smtClean="0"/>
              <a:t> and </a:t>
            </a:r>
            <a:r>
              <a:rPr lang="es-ES" dirty="0" err="1" smtClean="0"/>
              <a:t>disgusting</a:t>
            </a:r>
            <a:r>
              <a:rPr lang="es-ES" dirty="0" smtClean="0"/>
              <a:t>,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choice</a:t>
            </a:r>
            <a:r>
              <a:rPr lang="es-ES" dirty="0" smtClean="0"/>
              <a:t> do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helpes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</a:t>
            </a:r>
            <a:r>
              <a:rPr lang="es-ES" dirty="0" err="1" smtClean="0"/>
              <a:t>hard</a:t>
            </a:r>
            <a:r>
              <a:rPr lang="es-ES" dirty="0" smtClean="0"/>
              <a:t> and </a:t>
            </a:r>
            <a:r>
              <a:rPr lang="es-ES" dirty="0" err="1" smtClean="0"/>
              <a:t>along</a:t>
            </a:r>
            <a:r>
              <a:rPr lang="es-ES" dirty="0" smtClean="0"/>
              <a:t> time to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, </a:t>
            </a:r>
            <a:r>
              <a:rPr lang="es-ES" dirty="0" smtClean="0"/>
              <a:t>and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 </a:t>
            </a:r>
            <a:r>
              <a:rPr lang="es-ES" dirty="0" err="1" smtClean="0"/>
              <a:t>hepls</a:t>
            </a:r>
            <a:r>
              <a:rPr lang="es-ES" dirty="0" smtClean="0"/>
              <a:t>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so </a:t>
            </a:r>
            <a:r>
              <a:rPr lang="es-ES" dirty="0" err="1" smtClean="0"/>
              <a:t>they</a:t>
            </a:r>
            <a:r>
              <a:rPr lang="es-ES" dirty="0" smtClean="0"/>
              <a:t> can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clean</a:t>
            </a:r>
            <a:r>
              <a:rPr lang="es-ES" dirty="0" smtClean="0"/>
              <a:t> and </a:t>
            </a:r>
            <a:r>
              <a:rPr lang="es-ES" dirty="0" err="1" smtClean="0"/>
              <a:t>healthy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might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¿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? And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poor</a:t>
            </a:r>
            <a:r>
              <a:rPr lang="es-ES" dirty="0" smtClean="0"/>
              <a:t> </a:t>
            </a:r>
            <a:r>
              <a:rPr lang="es-ES" dirty="0" err="1" smtClean="0"/>
              <a:t>spend</a:t>
            </a:r>
            <a:r>
              <a:rPr lang="es-ES" dirty="0" smtClean="0"/>
              <a:t> </a:t>
            </a:r>
            <a:r>
              <a:rPr lang="es-ES" dirty="0" err="1" smtClean="0"/>
              <a:t>almost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 to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 </a:t>
            </a:r>
            <a:r>
              <a:rPr lang="es-ES" dirty="0" err="1" smtClean="0"/>
              <a:t>instead</a:t>
            </a:r>
            <a:r>
              <a:rPr lang="es-ES" dirty="0" smtClean="0"/>
              <a:t> of </a:t>
            </a:r>
            <a:r>
              <a:rPr lang="es-ES" dirty="0" err="1" smtClean="0"/>
              <a:t>learning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and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dirty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can </a:t>
            </a:r>
            <a:r>
              <a:rPr lang="es-ES" dirty="0" err="1" smtClean="0"/>
              <a:t>leave</a:t>
            </a:r>
            <a:r>
              <a:rPr lang="es-ES" dirty="0" smtClean="0"/>
              <a:t> </a:t>
            </a:r>
            <a:r>
              <a:rPr lang="es-ES" dirty="0" err="1" smtClean="0"/>
              <a:t>desieases</a:t>
            </a:r>
            <a:r>
              <a:rPr lang="es-ES" dirty="0" smtClean="0"/>
              <a:t> and </a:t>
            </a:r>
            <a:r>
              <a:rPr lang="es-ES" dirty="0" err="1" smtClean="0"/>
              <a:t>even</a:t>
            </a:r>
            <a:r>
              <a:rPr lang="es-ES" dirty="0" smtClean="0"/>
              <a:t> </a:t>
            </a:r>
            <a:r>
              <a:rPr lang="es-ES" dirty="0" err="1" smtClean="0"/>
              <a:t>death</a:t>
            </a:r>
            <a:r>
              <a:rPr lang="es-ES" dirty="0" smtClean="0"/>
              <a:t>, </a:t>
            </a:r>
            <a:r>
              <a:rPr lang="es-ES" dirty="0" smtClean="0"/>
              <a:t>and </a:t>
            </a:r>
            <a:r>
              <a:rPr lang="es-ES" dirty="0" err="1" smtClean="0"/>
              <a:t>some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. And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 </a:t>
            </a:r>
            <a:r>
              <a:rPr lang="es-ES" dirty="0" err="1" smtClean="0"/>
              <a:t>affect</a:t>
            </a:r>
            <a:r>
              <a:rPr lang="es-ES" dirty="0" smtClean="0"/>
              <a:t> </a:t>
            </a:r>
            <a:r>
              <a:rPr lang="es-ES" dirty="0" err="1" smtClean="0"/>
              <a:t>mothers</a:t>
            </a:r>
            <a:r>
              <a:rPr lang="es-ES" dirty="0" smtClean="0"/>
              <a:t> and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?</a:t>
            </a:r>
            <a:endParaRPr lang="es-ES" dirty="0"/>
          </a:p>
        </p:txBody>
      </p:sp>
      <p:pic>
        <p:nvPicPr>
          <p:cNvPr id="1026" name="Picture 2" descr="http://www.charitywater.org/media/images/bann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60"/>
            <a:ext cx="2664296" cy="24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ily.co.at/wp-content/uploads/2014/09/dirty-w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0" y="3068960"/>
            <a:ext cx="352513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hemastermindproject.com/wp-content/uploads/2012/07/225764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068961"/>
            <a:ext cx="2282132" cy="24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295401"/>
            <a:ext cx="8136904" cy="1341512"/>
          </a:xfrm>
        </p:spPr>
        <p:txBody>
          <a:bodyPr>
            <a:normAutofit fontScale="92500"/>
          </a:bodyPr>
          <a:lstStyle/>
          <a:p>
            <a:r>
              <a:rPr lang="es-ES" dirty="0" err="1" smtClean="0"/>
              <a:t>Charity</a:t>
            </a:r>
            <a:r>
              <a:rPr lang="es-ES" dirty="0" smtClean="0"/>
              <a:t> wáter </a:t>
            </a:r>
            <a:r>
              <a:rPr lang="es-ES" dirty="0" err="1" smtClean="0"/>
              <a:t>takes</a:t>
            </a:r>
            <a:r>
              <a:rPr lang="es-ES" dirty="0" smtClean="0"/>
              <a:t> place in New York, and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helps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mostly</a:t>
            </a:r>
            <a:r>
              <a:rPr lang="es-ES" dirty="0" smtClean="0"/>
              <a:t> in </a:t>
            </a:r>
            <a:r>
              <a:rPr lang="es-ES" dirty="0" err="1" smtClean="0"/>
              <a:t>Ethopia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n-GB" dirty="0"/>
          </a:p>
        </p:txBody>
      </p:sp>
      <p:pic>
        <p:nvPicPr>
          <p:cNvPr id="1034" name="Picture 10" descr="http://fortitudefoundation.org/wp-content/uploads/2014/06/charity_wa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178" y="5661248"/>
            <a:ext cx="7024043" cy="81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How</a:t>
            </a:r>
            <a:r>
              <a:rPr lang="es-ES" dirty="0" smtClean="0"/>
              <a:t> can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can </a:t>
            </a:r>
            <a:r>
              <a:rPr lang="es-ES" dirty="0" err="1" smtClean="0"/>
              <a:t>buy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products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 </a:t>
            </a:r>
            <a:r>
              <a:rPr lang="es-ES" dirty="0" err="1" smtClean="0"/>
              <a:t>clothing</a:t>
            </a:r>
            <a:r>
              <a:rPr lang="es-ES" dirty="0" smtClean="0"/>
              <a:t>, </a:t>
            </a:r>
            <a:r>
              <a:rPr lang="es-ES" dirty="0" err="1" smtClean="0"/>
              <a:t>water</a:t>
            </a:r>
            <a:r>
              <a:rPr lang="es-ES" dirty="0" smtClean="0"/>
              <a:t>, </a:t>
            </a:r>
            <a:r>
              <a:rPr lang="es-ES" dirty="0" err="1" smtClean="0"/>
              <a:t>food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donate</a:t>
            </a:r>
            <a:r>
              <a:rPr lang="es-ES" dirty="0" smtClean="0"/>
              <a:t> to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website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country and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history</a:t>
            </a:r>
            <a:r>
              <a:rPr lang="es-ES" dirty="0" smtClean="0"/>
              <a:t> of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 </a:t>
            </a:r>
            <a:r>
              <a:rPr lang="es-ES" dirty="0" err="1" smtClean="0"/>
              <a:t>started</a:t>
            </a:r>
            <a:r>
              <a:rPr lang="es-ES" dirty="0" smtClean="0"/>
              <a:t> in Scott </a:t>
            </a:r>
            <a:r>
              <a:rPr lang="es-ES" dirty="0" err="1" smtClean="0"/>
              <a:t>Harrisons</a:t>
            </a:r>
            <a:r>
              <a:rPr lang="es-ES" dirty="0" smtClean="0"/>
              <a:t> 30th </a:t>
            </a:r>
            <a:r>
              <a:rPr lang="es-ES" dirty="0" err="1" smtClean="0"/>
              <a:t>birthday</a:t>
            </a:r>
            <a:r>
              <a:rPr lang="es-ES" dirty="0" smtClean="0"/>
              <a:t>.</a:t>
            </a:r>
          </a:p>
          <a:p>
            <a:r>
              <a:rPr lang="es-ES" dirty="0" err="1" smtClean="0">
                <a:latin typeface="Verdana" pitchFamily="34" charset="0"/>
              </a:rPr>
              <a:t>But</a:t>
            </a:r>
            <a:r>
              <a:rPr lang="es-ES" dirty="0" smtClean="0">
                <a:latin typeface="Verdana" pitchFamily="34" charset="0"/>
              </a:rPr>
              <a:t> he </a:t>
            </a:r>
            <a:r>
              <a:rPr lang="es-ES" dirty="0" err="1" smtClean="0">
                <a:latin typeface="Verdana" pitchFamily="34" charset="0"/>
              </a:rPr>
              <a:t>told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them</a:t>
            </a:r>
            <a:r>
              <a:rPr lang="es-ES" dirty="0" smtClean="0">
                <a:latin typeface="Verdana" pitchFamily="34" charset="0"/>
              </a:rPr>
              <a:t> to </a:t>
            </a:r>
            <a:r>
              <a:rPr lang="es-ES" dirty="0" err="1" smtClean="0">
                <a:latin typeface="Verdana" pitchFamily="34" charset="0"/>
              </a:rPr>
              <a:t>bring</a:t>
            </a:r>
            <a:r>
              <a:rPr lang="es-ES" dirty="0" smtClean="0">
                <a:latin typeface="Verdana" pitchFamily="34" charset="0"/>
              </a:rPr>
              <a:t> 20 </a:t>
            </a:r>
            <a:r>
              <a:rPr lang="es-ES" dirty="0" err="1" smtClean="0">
                <a:latin typeface="Verdana" pitchFamily="34" charset="0"/>
              </a:rPr>
              <a:t>dollars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instead</a:t>
            </a:r>
            <a:r>
              <a:rPr lang="es-ES" dirty="0" smtClean="0">
                <a:latin typeface="Verdana" pitchFamily="34" charset="0"/>
              </a:rPr>
              <a:t> of a </a:t>
            </a:r>
            <a:r>
              <a:rPr lang="es-ES" dirty="0" err="1" smtClean="0">
                <a:latin typeface="Verdana" pitchFamily="34" charset="0"/>
              </a:rPr>
              <a:t>gift</a:t>
            </a:r>
            <a:r>
              <a:rPr lang="es-ES" dirty="0" smtClean="0">
                <a:latin typeface="Verdana" pitchFamily="34" charset="0"/>
              </a:rPr>
              <a:t>, and 700 </a:t>
            </a:r>
            <a:r>
              <a:rPr lang="es-ES" dirty="0" err="1" smtClean="0">
                <a:latin typeface="Verdana" pitchFamily="34" charset="0"/>
              </a:rPr>
              <a:t>people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came</a:t>
            </a:r>
            <a:r>
              <a:rPr lang="es-ES" dirty="0" smtClean="0">
                <a:latin typeface="Verdana" pitchFamily="34" charset="0"/>
              </a:rPr>
              <a:t>, so he </a:t>
            </a:r>
            <a:r>
              <a:rPr lang="es-ES" dirty="0" err="1" smtClean="0">
                <a:latin typeface="Verdana" pitchFamily="34" charset="0"/>
              </a:rPr>
              <a:t>made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an</a:t>
            </a:r>
            <a:r>
              <a:rPr lang="es-ES" dirty="0" smtClean="0">
                <a:latin typeface="Verdana" pitchFamily="34" charset="0"/>
              </a:rPr>
              <a:t> office, </a:t>
            </a:r>
            <a:r>
              <a:rPr lang="es-ES" dirty="0" err="1" smtClean="0">
                <a:latin typeface="Verdana" pitchFamily="34" charset="0"/>
              </a:rPr>
              <a:t>then</a:t>
            </a:r>
            <a:r>
              <a:rPr lang="es-ES" dirty="0" smtClean="0">
                <a:latin typeface="Verdana" pitchFamily="34" charset="0"/>
              </a:rPr>
              <a:t> a </a:t>
            </a:r>
            <a:r>
              <a:rPr lang="es-ES" dirty="0" err="1" smtClean="0">
                <a:latin typeface="Verdana" pitchFamily="34" charset="0"/>
              </a:rPr>
              <a:t>website</a:t>
            </a:r>
            <a:r>
              <a:rPr lang="es-ES" dirty="0" smtClean="0">
                <a:latin typeface="Verdana" pitchFamily="34" charset="0"/>
              </a:rPr>
              <a:t> and </a:t>
            </a:r>
            <a:r>
              <a:rPr lang="es-ES" dirty="0" err="1" smtClean="0">
                <a:latin typeface="Verdana" pitchFamily="34" charset="0"/>
              </a:rPr>
              <a:t>then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products</a:t>
            </a:r>
            <a:r>
              <a:rPr lang="es-ES" dirty="0" smtClean="0">
                <a:latin typeface="Verdana" pitchFamily="34" charset="0"/>
              </a:rPr>
              <a:t>, </a:t>
            </a:r>
            <a:r>
              <a:rPr lang="es-ES" dirty="0" err="1" smtClean="0">
                <a:latin typeface="Verdana" pitchFamily="34" charset="0"/>
              </a:rPr>
              <a:t>the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next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birthay</a:t>
            </a:r>
            <a:r>
              <a:rPr lang="es-ES" dirty="0" smtClean="0">
                <a:latin typeface="Verdana" pitchFamily="34" charset="0"/>
              </a:rPr>
              <a:t> he </a:t>
            </a:r>
            <a:r>
              <a:rPr lang="es-ES" dirty="0" err="1" smtClean="0">
                <a:latin typeface="Verdana" pitchFamily="34" charset="0"/>
              </a:rPr>
              <a:t>did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the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same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but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with</a:t>
            </a:r>
            <a:r>
              <a:rPr lang="es-ES" dirty="0" smtClean="0">
                <a:latin typeface="Verdana" pitchFamily="34" charset="0"/>
              </a:rPr>
              <a:t> 30 </a:t>
            </a:r>
            <a:r>
              <a:rPr lang="es-ES" dirty="0" err="1" smtClean="0">
                <a:latin typeface="Verdana" pitchFamily="34" charset="0"/>
              </a:rPr>
              <a:t>dollars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instead</a:t>
            </a:r>
            <a:r>
              <a:rPr lang="es-ES" dirty="0" smtClean="0">
                <a:latin typeface="Verdana" pitchFamily="34" charset="0"/>
              </a:rPr>
              <a:t>, and </a:t>
            </a:r>
            <a:r>
              <a:rPr lang="es-ES" dirty="0" err="1" smtClean="0">
                <a:latin typeface="Verdana" pitchFamily="34" charset="0"/>
              </a:rPr>
              <a:t>each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year</a:t>
            </a:r>
            <a:r>
              <a:rPr lang="es-ES" dirty="0" smtClean="0">
                <a:latin typeface="Verdana" pitchFamily="34" charset="0"/>
              </a:rPr>
              <a:t> more and more </a:t>
            </a:r>
            <a:r>
              <a:rPr lang="es-ES" dirty="0" err="1" smtClean="0">
                <a:latin typeface="Verdana" pitchFamily="34" charset="0"/>
              </a:rPr>
              <a:t>people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came</a:t>
            </a:r>
            <a:r>
              <a:rPr lang="es-ES" dirty="0" smtClean="0">
                <a:latin typeface="Verdana" pitchFamily="34" charset="0"/>
              </a:rPr>
              <a:t> and </a:t>
            </a:r>
            <a:r>
              <a:rPr lang="es-ES" dirty="0" err="1" smtClean="0">
                <a:latin typeface="Verdana" pitchFamily="34" charset="0"/>
              </a:rPr>
              <a:t>donated</a:t>
            </a:r>
            <a:r>
              <a:rPr lang="es-ES" dirty="0" smtClean="0">
                <a:latin typeface="Verdana" pitchFamily="34" charset="0"/>
              </a:rPr>
              <a:t>, so he </a:t>
            </a:r>
            <a:r>
              <a:rPr lang="es-ES" dirty="0" err="1" smtClean="0">
                <a:latin typeface="Verdana" pitchFamily="34" charset="0"/>
              </a:rPr>
              <a:t>started</a:t>
            </a:r>
            <a:r>
              <a:rPr lang="es-ES" dirty="0" smtClean="0">
                <a:latin typeface="Verdana" pitchFamily="34" charset="0"/>
              </a:rPr>
              <a:t> </a:t>
            </a:r>
            <a:r>
              <a:rPr lang="es-ES" dirty="0" err="1" smtClean="0">
                <a:latin typeface="Verdana" pitchFamily="34" charset="0"/>
              </a:rPr>
              <a:t>making</a:t>
            </a:r>
            <a:r>
              <a:rPr lang="es-ES" dirty="0" smtClean="0">
                <a:latin typeface="Verdana" pitchFamily="34" charset="0"/>
              </a:rPr>
              <a:t> more </a:t>
            </a:r>
            <a:r>
              <a:rPr lang="es-ES" dirty="0" err="1" smtClean="0">
                <a:latin typeface="Verdana" pitchFamily="34" charset="0"/>
              </a:rPr>
              <a:t>products</a:t>
            </a:r>
            <a:r>
              <a:rPr lang="es-ES" dirty="0" smtClean="0">
                <a:latin typeface="Verdana" pitchFamily="34" charset="0"/>
              </a:rPr>
              <a:t>.</a:t>
            </a:r>
            <a:endParaRPr lang="es-ES" dirty="0" smtClean="0">
              <a:latin typeface="Verdana" pitchFamily="34" charset="0"/>
            </a:endParaRPr>
          </a:p>
          <a:p>
            <a:endParaRPr lang="es-ES" cap="all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367</TotalTime>
  <Words>354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 2</vt:lpstr>
      <vt:lpstr>Viajes</vt:lpstr>
      <vt:lpstr>Charity Water.               by: Harald</vt:lpstr>
      <vt:lpstr>¿What is a charity?</vt:lpstr>
      <vt:lpstr>¿What does this charity do?</vt:lpstr>
      <vt:lpstr>¿Who does it help?</vt:lpstr>
      <vt:lpstr>Where is this charity?</vt:lpstr>
      <vt:lpstr>How can we help this charity?</vt:lpstr>
      <vt:lpstr>The history of this charity.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Charity Water.</dc:title>
  <dc:creator>Harald</dc:creator>
  <cp:lastModifiedBy>david brennan</cp:lastModifiedBy>
  <cp:revision>15</cp:revision>
  <dcterms:created xsi:type="dcterms:W3CDTF">2014-10-26T13:47:59Z</dcterms:created>
  <dcterms:modified xsi:type="dcterms:W3CDTF">2014-11-11T12:55:26Z</dcterms:modified>
</cp:coreProperties>
</file>