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BC"/>
    <a:srgbClr val="CA0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E94A-AFBB-4F82-B89B-A138D56DB7C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930AB-70EB-40E6-A6E0-878D1529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30AB-70EB-40E6-A6E0-878D152912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0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064F-756E-44AD-9C61-77A9B9B39CB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26AC-62ED-4474-A39B-69E2046D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am.org.uk/get-involved" TargetMode="External"/><Relationship Id="rId2" Type="http://schemas.openxmlformats.org/officeDocument/2006/relationships/hyperlink" Target="http://www.oxfam.org.uk/don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oxfam.org/en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251520" y="460203"/>
            <a:ext cx="1512168" cy="648072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a charity?</a:t>
            </a:r>
            <a:endParaRPr lang="en-GB" dirty="0"/>
          </a:p>
        </p:txBody>
      </p:sp>
      <p:sp>
        <p:nvSpPr>
          <p:cNvPr id="5" name="4 Botón de acción: Personalizar">
            <a:hlinkClick r:id="rId4" action="ppaction://hlinksldjump" highlightClick="1"/>
          </p:cNvPr>
          <p:cNvSpPr/>
          <p:nvPr/>
        </p:nvSpPr>
        <p:spPr>
          <a:xfrm>
            <a:off x="7164288" y="442156"/>
            <a:ext cx="1584176" cy="648072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does this charity do?</a:t>
            </a:r>
            <a:endParaRPr lang="en-GB" dirty="0"/>
          </a:p>
        </p:txBody>
      </p:sp>
      <p:sp>
        <p:nvSpPr>
          <p:cNvPr id="6" name="5 Botón de acción: Personalizar">
            <a:hlinkClick r:id="rId5" action="ppaction://hlinksldjump" highlightClick="1"/>
          </p:cNvPr>
          <p:cNvSpPr/>
          <p:nvPr/>
        </p:nvSpPr>
        <p:spPr>
          <a:xfrm>
            <a:off x="323528" y="2119487"/>
            <a:ext cx="1630135" cy="8845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the history of this charity?</a:t>
            </a:r>
            <a:endParaRPr lang="en-GB" dirty="0"/>
          </a:p>
        </p:txBody>
      </p:sp>
      <p:sp>
        <p:nvSpPr>
          <p:cNvPr id="8" name="7 Botón de acción: Personalizar">
            <a:hlinkClick r:id="rId6" action="ppaction://hlinksldjump" highlightClick="1"/>
          </p:cNvPr>
          <p:cNvSpPr/>
          <p:nvPr/>
        </p:nvSpPr>
        <p:spPr>
          <a:xfrm>
            <a:off x="3598204" y="1504196"/>
            <a:ext cx="1592844" cy="8845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can we help?</a:t>
            </a:r>
            <a:endParaRPr lang="en-GB" dirty="0"/>
          </a:p>
        </p:txBody>
      </p:sp>
      <p:sp>
        <p:nvSpPr>
          <p:cNvPr id="9" name="8 Botón de acción: Personalizar">
            <a:hlinkClick r:id="rId7" action="ppaction://hlinksldjump" highlightClick="1"/>
          </p:cNvPr>
          <p:cNvSpPr/>
          <p:nvPr/>
        </p:nvSpPr>
        <p:spPr>
          <a:xfrm>
            <a:off x="7020272" y="2132857"/>
            <a:ext cx="1584176" cy="871130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Where is this charity</a:t>
            </a:r>
            <a:r>
              <a:rPr lang="en-GB" sz="1600" dirty="0" smtClean="0"/>
              <a:t>?</a:t>
            </a:r>
            <a:endParaRPr lang="en-GB" dirty="0"/>
          </a:p>
        </p:txBody>
      </p:sp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2158704" y="5517232"/>
            <a:ext cx="4126015" cy="800708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THE END</a:t>
            </a:r>
            <a:endParaRPr lang="en-US" sz="5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306394" y="548679"/>
            <a:ext cx="4176464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 chose Oxfam because I like how it fights for the poor to give them food, and my family supports it.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6136" y="465313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Jorge Crespo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2" grpId="0" animBg="1"/>
      <p:bldP spid="3" grpId="1" animBg="1"/>
      <p:bldP spid="3" grpId="2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729491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What is a </a:t>
            </a:r>
            <a:r>
              <a:rPr lang="en-GB" sz="4400" dirty="0" smtClean="0"/>
              <a:t>charity?</a:t>
            </a:r>
            <a:endParaRPr lang="en-GB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5452"/>
            <a:ext cx="7559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559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1988840"/>
            <a:ext cx="7055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GB" sz="2400" dirty="0" smtClean="0"/>
              <a:t>A charity is a non-profit </a:t>
            </a:r>
            <a:r>
              <a:rPr lang="en-GB" sz="2400" dirty="0" smtClean="0"/>
              <a:t>organisation </a:t>
            </a:r>
            <a:r>
              <a:rPr lang="en-GB" sz="2400" dirty="0" smtClean="0"/>
              <a:t>that</a:t>
            </a:r>
            <a:r>
              <a:rPr lang="en-US" sz="2400" dirty="0" smtClean="0"/>
              <a:t> </a:t>
            </a:r>
            <a:r>
              <a:rPr lang="en-US" sz="2400" dirty="0"/>
              <a:t>helps one group of people to support </a:t>
            </a:r>
            <a:r>
              <a:rPr lang="en-US" sz="2400" dirty="0" smtClean="0"/>
              <a:t>another. </a:t>
            </a: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also helps animals or protects the environment</a:t>
            </a:r>
            <a:r>
              <a:rPr lang="en-US" sz="2400" dirty="0" smtClean="0"/>
              <a:t>.</a:t>
            </a:r>
          </a:p>
          <a:p>
            <a:pPr>
              <a:buSzPct val="100000"/>
            </a:pPr>
            <a:endParaRPr lang="en-US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80014"/>
            <a:ext cx="2966504" cy="2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645024"/>
            <a:ext cx="256034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44" y="3387672"/>
            <a:ext cx="2540349" cy="296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What</a:t>
            </a:r>
            <a:r>
              <a:rPr lang="es-ES" sz="4400" dirty="0" smtClean="0"/>
              <a:t> </a:t>
            </a:r>
            <a:r>
              <a:rPr lang="en-GB" sz="4400" dirty="0" smtClean="0"/>
              <a:t>does</a:t>
            </a:r>
            <a:r>
              <a:rPr lang="es-ES" sz="4400" dirty="0" smtClean="0"/>
              <a:t> </a:t>
            </a:r>
            <a:r>
              <a:rPr lang="en-US" sz="4400" dirty="0" smtClean="0"/>
              <a:t>this charity do?</a:t>
            </a:r>
            <a:endParaRPr lang="en-US" sz="4400" dirty="0"/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899592" y="1484783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Oxfam helps by giving water and food to poor people. It also opens up new schools, creates fair trades and offers </a:t>
            </a:r>
            <a:r>
              <a:rPr lang="en-GB" sz="2400" dirty="0" smtClean="0"/>
              <a:t>jobs </a:t>
            </a:r>
            <a:r>
              <a:rPr lang="en-GB" sz="2400" dirty="0" smtClean="0"/>
              <a:t>to people. </a:t>
            </a:r>
            <a:endParaRPr lang="en-GB" sz="2400" dirty="0"/>
          </a:p>
        </p:txBody>
      </p:sp>
      <p:pic>
        <p:nvPicPr>
          <p:cNvPr id="2050" name="Picture 2" descr="http://2.bp.blogspot.com/_p4AsbSemXnQ/TG8jDONclSI/AAAAAAAAAAU/ElftDJZ9TOI/s1600/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6" y="2780928"/>
            <a:ext cx="283081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oklat.com/wp-content/uploads/2014/09/Kariton-Scho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2166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40466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history of this charity?</a:t>
            </a:r>
            <a:endParaRPr lang="en-US" sz="4400" dirty="0"/>
          </a:p>
        </p:txBody>
      </p:sp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43608" y="191683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Oxfam </a:t>
            </a:r>
            <a:r>
              <a:rPr lang="en-GB" sz="2400" dirty="0" smtClean="0"/>
              <a:t>stands for</a:t>
            </a:r>
            <a:r>
              <a:rPr lang="en-GB" sz="2400" dirty="0" smtClean="0"/>
              <a:t> </a:t>
            </a:r>
            <a:r>
              <a:rPr lang="en-GB" sz="2400" dirty="0" smtClean="0"/>
              <a:t>Oxford </a:t>
            </a:r>
            <a:r>
              <a:rPr lang="en-GB" sz="2400" dirty="0" smtClean="0"/>
              <a:t>Committee </a:t>
            </a:r>
            <a:r>
              <a:rPr lang="en-GB" sz="2400" dirty="0"/>
              <a:t>f</a:t>
            </a:r>
            <a:r>
              <a:rPr lang="en-GB" sz="2400" dirty="0" smtClean="0"/>
              <a:t>or </a:t>
            </a:r>
            <a:r>
              <a:rPr lang="en-GB" sz="2400" dirty="0" smtClean="0"/>
              <a:t>Famine </a:t>
            </a:r>
            <a:r>
              <a:rPr lang="en-GB" sz="2400" dirty="0"/>
              <a:t>R</a:t>
            </a:r>
            <a:r>
              <a:rPr lang="en-GB" sz="2400" dirty="0" smtClean="0"/>
              <a:t>elief </a:t>
            </a:r>
            <a:r>
              <a:rPr lang="en-GB" sz="2400" dirty="0" smtClean="0"/>
              <a:t>and it was founded in </a:t>
            </a:r>
            <a:r>
              <a:rPr lang="en-GB" sz="2400" dirty="0"/>
              <a:t>B</a:t>
            </a:r>
            <a:r>
              <a:rPr lang="en-GB" sz="2400" dirty="0" smtClean="0"/>
              <a:t>ritain </a:t>
            </a:r>
            <a:r>
              <a:rPr lang="en-GB" sz="2400" dirty="0" smtClean="0"/>
              <a:t>in</a:t>
            </a:r>
            <a:r>
              <a:rPr lang="en-GB" sz="2400" dirty="0" smtClean="0"/>
              <a:t> </a:t>
            </a:r>
            <a:r>
              <a:rPr lang="en-GB" sz="2400" dirty="0" smtClean="0"/>
              <a:t>1942 by a group of people. It helped lots of </a:t>
            </a:r>
            <a:r>
              <a:rPr lang="en-GB" sz="2400" dirty="0" smtClean="0"/>
              <a:t>people </a:t>
            </a:r>
            <a:r>
              <a:rPr lang="en-GB" sz="2400" dirty="0" smtClean="0"/>
              <a:t>in the </a:t>
            </a:r>
            <a:r>
              <a:rPr lang="en-GB" sz="2400" dirty="0"/>
              <a:t>S</a:t>
            </a:r>
            <a:r>
              <a:rPr lang="en-GB" sz="2400" dirty="0" smtClean="0"/>
              <a:t>econd </a:t>
            </a:r>
            <a:r>
              <a:rPr lang="en-GB" sz="2400" dirty="0"/>
              <a:t>W</a:t>
            </a:r>
            <a:r>
              <a:rPr lang="en-GB" sz="2400" dirty="0" smtClean="0"/>
              <a:t>orld War as well as becoming the world leader of emergency relief. </a:t>
            </a:r>
            <a:r>
              <a:rPr lang="en-US" sz="2400" dirty="0" smtClean="0"/>
              <a:t>Nowadays, </a:t>
            </a:r>
            <a:r>
              <a:rPr lang="en-GB" sz="2400" dirty="0" smtClean="0"/>
              <a:t>it helps poor people in many countries.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30163"/>
            <a:ext cx="3480503" cy="224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.dailymail.co.uk/i/pix/2011/09/10/article-2035784-00F228B21000044C-898_636x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249728"/>
            <a:ext cx="3240360" cy="2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404455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Where is this charity?</a:t>
            </a:r>
            <a:endParaRPr lang="en-US" sz="4400" dirty="0"/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39552" y="124704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Oxfam is </a:t>
            </a:r>
            <a:r>
              <a:rPr lang="en-GB" sz="2400" dirty="0" smtClean="0"/>
              <a:t>based</a:t>
            </a:r>
            <a:r>
              <a:rPr lang="en-GB" sz="2400" dirty="0" smtClean="0"/>
              <a:t> </a:t>
            </a:r>
            <a:r>
              <a:rPr lang="en-GB" sz="2400" dirty="0" smtClean="0"/>
              <a:t>in many places, but the </a:t>
            </a:r>
            <a:r>
              <a:rPr lang="en-GB" sz="2400" dirty="0" smtClean="0"/>
              <a:t>headquarters </a:t>
            </a:r>
            <a:r>
              <a:rPr lang="en-GB" sz="2400" dirty="0" smtClean="0"/>
              <a:t>is in Britain.</a:t>
            </a:r>
            <a:endParaRPr lang="en-GB" sz="2400" dirty="0"/>
          </a:p>
        </p:txBody>
      </p:sp>
      <p:pic>
        <p:nvPicPr>
          <p:cNvPr id="5210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3"/>
            <a:ext cx="6323119" cy="447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can we help?</a:t>
            </a:r>
            <a:endParaRPr lang="en-US" sz="4400" dirty="0"/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683568" y="188115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Donations.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School </a:t>
            </a:r>
            <a:r>
              <a:rPr lang="en-GB" sz="2400" dirty="0" smtClean="0"/>
              <a:t>events </a:t>
            </a:r>
            <a:r>
              <a:rPr lang="en-GB" sz="2400" dirty="0" smtClean="0"/>
              <a:t>such as cake </a:t>
            </a:r>
            <a:r>
              <a:rPr lang="en-GB" sz="2400" dirty="0" smtClean="0"/>
              <a:t>sales </a:t>
            </a:r>
            <a:r>
              <a:rPr lang="en-GB" sz="2400" dirty="0" smtClean="0"/>
              <a:t>or </a:t>
            </a:r>
            <a:r>
              <a:rPr lang="en-GB" sz="2400" dirty="0" smtClean="0"/>
              <a:t>non-uniform </a:t>
            </a:r>
            <a:r>
              <a:rPr lang="en-GB" sz="2400" dirty="0" smtClean="0"/>
              <a:t>days.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Become a member of </a:t>
            </a:r>
            <a:r>
              <a:rPr lang="en-GB" sz="2400" dirty="0" smtClean="0"/>
              <a:t>the charity.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Buying Oxfam </a:t>
            </a:r>
            <a:r>
              <a:rPr lang="en-GB" sz="2400" dirty="0" smtClean="0"/>
              <a:t>products </a:t>
            </a:r>
            <a:r>
              <a:rPr lang="en-GB" sz="2400" dirty="0" smtClean="0"/>
              <a:t>like pens or mugs.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Participating in Oxfam </a:t>
            </a:r>
            <a:r>
              <a:rPr lang="en-GB" sz="2400" dirty="0" smtClean="0"/>
              <a:t>events </a:t>
            </a:r>
            <a:r>
              <a:rPr lang="en-GB" sz="2400" dirty="0" smtClean="0"/>
              <a:t>like marathons or walks.</a:t>
            </a:r>
          </a:p>
          <a:p>
            <a:endParaRPr lang="en-GB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5169966"/>
            <a:ext cx="76328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Link to donate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www.oxfam.org.uk/donate</a:t>
            </a:r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Link to events and products </a:t>
            </a:r>
            <a:r>
              <a:rPr lang="en-GB" dirty="0">
                <a:solidFill>
                  <a:srgbClr val="00B050"/>
                </a:solidFill>
                <a:hlinkClick r:id="rId3"/>
              </a:rPr>
              <a:t>http://</a:t>
            </a:r>
            <a:r>
              <a:rPr lang="en-GB" dirty="0" smtClean="0">
                <a:solidFill>
                  <a:srgbClr val="00B050"/>
                </a:solidFill>
                <a:hlinkClick r:id="rId3"/>
              </a:rPr>
              <a:t>www.oxfam.org.uk/get-involved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Link to Oxfam official </a:t>
            </a:r>
            <a:r>
              <a:rPr lang="en-GB" dirty="0">
                <a:solidFill>
                  <a:srgbClr val="00B050"/>
                </a:solidFill>
              </a:rPr>
              <a:t>web </a:t>
            </a:r>
            <a:r>
              <a:rPr lang="en-GB" dirty="0" smtClean="0">
                <a:solidFill>
                  <a:srgbClr val="00B050"/>
                </a:solidFill>
              </a:rPr>
              <a:t>page </a:t>
            </a:r>
            <a:r>
              <a:rPr lang="en-GB" dirty="0" smtClean="0">
                <a:solidFill>
                  <a:srgbClr val="00B050"/>
                </a:solidFill>
                <a:hlinkClick r:id="rId4"/>
              </a:rPr>
              <a:t>http</a:t>
            </a:r>
            <a:r>
              <a:rPr lang="en-GB" dirty="0">
                <a:solidFill>
                  <a:srgbClr val="00B050"/>
                </a:solidFill>
                <a:hlinkClick r:id="rId4"/>
              </a:rPr>
              <a:t>://</a:t>
            </a:r>
            <a:r>
              <a:rPr lang="en-GB" dirty="0" smtClean="0">
                <a:solidFill>
                  <a:srgbClr val="00B050"/>
                </a:solidFill>
                <a:hlinkClick r:id="rId4"/>
              </a:rPr>
              <a:t>www.oxfam.org/en/about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31" y="-20891"/>
            <a:ext cx="1610162" cy="214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08" y="4797152"/>
            <a:ext cx="1809492" cy="180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266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david brennan</cp:lastModifiedBy>
  <cp:revision>37</cp:revision>
  <dcterms:created xsi:type="dcterms:W3CDTF">2014-10-16T16:28:13Z</dcterms:created>
  <dcterms:modified xsi:type="dcterms:W3CDTF">2014-10-23T09:28:44Z</dcterms:modified>
</cp:coreProperties>
</file>