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EF299-56A5-4B97-A50C-2DD629641918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1C8BB-ADB9-446A-AA27-F7CB1886CF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5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225E6-1BA6-4157-9B42-68AF53AF69F5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55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03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77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38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69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9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3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5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2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7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6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20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B3EB-23BD-415F-974C-8CB13AB813A0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6AF1-9C43-44EA-8F0E-8776654F3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2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Erik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Sanz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Salvation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rmy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163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A charity is a company or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organisation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which helps many different people and places, such as the poor, animals, and the world from pollution, deforestation, etc.</a:t>
            </a:r>
          </a:p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There are many charities throughout the world and I chose The Salvation Army.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charity?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32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charity</a:t>
            </a:r>
            <a:r>
              <a:rPr lang="es-ES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do?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 Salvation Army helps the poor and homeless.</a:t>
            </a:r>
          </a:p>
          <a:p>
            <a:endParaRPr lang="en-AU" dirty="0" smtClean="0"/>
          </a:p>
          <a:p>
            <a:endParaRPr lang="en-AU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They help the poor by:</a:t>
            </a:r>
          </a:p>
          <a:p>
            <a:r>
              <a:rPr lang="en-A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Giving them money, clothes, food and water.</a:t>
            </a:r>
          </a:p>
          <a:p>
            <a:r>
              <a:rPr lang="en-A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Building the homeless some shelters.</a:t>
            </a:r>
          </a:p>
          <a:p>
            <a:r>
              <a:rPr lang="en-A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Making fair trades for  the poor.</a:t>
            </a:r>
          </a:p>
        </p:txBody>
      </p:sp>
      <p:pic>
        <p:nvPicPr>
          <p:cNvPr id="5" name="4 Imagen" descr="https://c1.staticflickr.com/7/6025/6016417569_e11f3b22f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07203">
            <a:off x="2232963" y="3529109"/>
            <a:ext cx="3528392" cy="24482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2121566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This foundation was created in London, U.K, by William Booth and Catherine Booth in 1865.</a:t>
            </a:r>
          </a:p>
          <a:p>
            <a:r>
              <a:rPr lang="en-A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In-between 1881 – 1885 he already had 250,000  volunteers.</a:t>
            </a:r>
          </a:p>
          <a:p>
            <a:r>
              <a:rPr lang="en-AU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Unfortunately, William Booth died in 1912. It was a great loss to The Salvation Army; however, he laid a firm foundation that was greatly marked in history.</a:t>
            </a:r>
          </a:p>
          <a:p>
            <a:endParaRPr lang="en-AU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s-E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endParaRPr lang="es-E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endParaRPr lang="en-AU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history of this charity</a:t>
            </a:r>
            <a:endParaRPr lang="en-AU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145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AU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This charity is worldwide; it helps a lot of places and therefore a lot of people.</a:t>
            </a:r>
          </a:p>
          <a:p>
            <a:endParaRPr lang="en-AU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AU" sz="1900" dirty="0">
                <a:solidFill>
                  <a:srgbClr val="FF0000"/>
                </a:solidFill>
              </a:rPr>
              <a:t>Here is a map of where The Salvation Army helps. -It helps 126 countries in total.</a:t>
            </a:r>
            <a:endParaRPr lang="en-AU" sz="1900" dirty="0">
              <a:solidFill>
                <a:srgbClr val="FF0000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is this charity?</a:t>
            </a:r>
            <a:endParaRPr lang="en-AU" sz="28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Marcador de contenido" descr="https://s3.amazonaws.com/cache.salvationarmy.org/3c289b47-891d-462f-865c-031b82cb93b1_WORLD+MAP+A4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76673"/>
            <a:ext cx="6248400" cy="5976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9710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We can help this charity by: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¤ </a:t>
            </a:r>
            <a:r>
              <a:rPr lang="en-AU" dirty="0" smtClean="0">
                <a:solidFill>
                  <a:schemeClr val="bg1"/>
                </a:solidFill>
              </a:rPr>
              <a:t>Donating money to the foundation.</a:t>
            </a:r>
            <a:endParaRPr lang="en-AU" dirty="0" smtClean="0">
              <a:solidFill>
                <a:srgbClr val="FF0000"/>
              </a:solidFill>
            </a:endParaRPr>
          </a:p>
          <a:p>
            <a:r>
              <a:rPr lang="en-AU" dirty="0" smtClean="0">
                <a:solidFill>
                  <a:srgbClr val="FF0000"/>
                </a:solidFill>
              </a:rPr>
              <a:t>¤ </a:t>
            </a:r>
            <a:r>
              <a:rPr lang="en-AU" dirty="0" smtClean="0">
                <a:solidFill>
                  <a:schemeClr val="bg1"/>
                </a:solidFill>
              </a:rPr>
              <a:t>Becoming a member/volunteer.</a:t>
            </a:r>
            <a:endParaRPr lang="en-AU" dirty="0" smtClean="0">
              <a:solidFill>
                <a:srgbClr val="FF0000"/>
              </a:solidFill>
            </a:endParaRPr>
          </a:p>
          <a:p>
            <a:r>
              <a:rPr lang="en-AU" dirty="0" smtClean="0">
                <a:solidFill>
                  <a:srgbClr val="FF0000"/>
                </a:solidFill>
              </a:rPr>
              <a:t>¤ </a:t>
            </a:r>
            <a:r>
              <a:rPr lang="en-AU" dirty="0" smtClean="0">
                <a:solidFill>
                  <a:schemeClr val="bg1"/>
                </a:solidFill>
              </a:rPr>
              <a:t>Participating in some of their events.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 smtClean="0">
              <a:solidFill>
                <a:schemeClr val="bg1"/>
              </a:solidFill>
            </a:endParaRPr>
          </a:p>
          <a:p>
            <a:r>
              <a:rPr lang="en-AU">
                <a:solidFill>
                  <a:srgbClr val="FF0000"/>
                </a:solidFill>
              </a:rPr>
              <a:t>http://www.salvationarmyusa.org/</a:t>
            </a:r>
            <a:endParaRPr lang="en-AU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we help this charity?</a:t>
            </a:r>
            <a:endParaRPr lang="en-A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373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Salvation Army</vt:lpstr>
      <vt:lpstr>What is a charity?</vt:lpstr>
      <vt:lpstr>What does this charity do?</vt:lpstr>
      <vt:lpstr>The history of this charity</vt:lpstr>
      <vt:lpstr>Where is this charity?</vt:lpstr>
      <vt:lpstr>How can we help this charity?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Salvation Army</dc:title>
  <dc:creator>david brennan</dc:creator>
  <cp:lastModifiedBy>david brennan</cp:lastModifiedBy>
  <cp:revision>1</cp:revision>
  <dcterms:created xsi:type="dcterms:W3CDTF">2014-11-10T16:06:36Z</dcterms:created>
  <dcterms:modified xsi:type="dcterms:W3CDTF">2014-11-10T16:06:48Z</dcterms:modified>
</cp:coreProperties>
</file>