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 id="272" r:id="rId18"/>
    <p:sldId id="273" r:id="rId19"/>
    <p:sldId id="274" r:id="rId20"/>
    <p:sldId id="276" r:id="rId21"/>
    <p:sldId id="275" r:id="rId22"/>
    <p:sldId id="277" r:id="rId23"/>
    <p:sldId id="278" r:id="rId24"/>
    <p:sldId id="27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D0741-7C18-4FBF-B1B3-F9E8493D81A2}" type="datetimeFigureOut">
              <a:rPr lang="es-ES" smtClean="0"/>
              <a:pPr/>
              <a:t>19/09/2014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5FD933-86DB-4F4D-83A1-47E4A143D74F}" type="slidenum">
              <a:rPr lang="es-ES" smtClean="0"/>
              <a:pPr/>
              <a:t>‹#›</a:t>
            </a:fld>
            <a:endParaRPr lang="es-E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D0741-7C18-4FBF-B1B3-F9E8493D81A2}" type="datetimeFigureOut">
              <a:rPr lang="es-ES" smtClean="0"/>
              <a:pPr/>
              <a:t>19/09/2014</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D933-86DB-4F4D-83A1-47E4A143D74F}"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YqkgKkW8o6E"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infoplease.com/spot/aboriginal1.html--http:/www.skwirk.com/p-c_s-14_u-179_t-524_c-1954/act/history/aboriginal-colonisation-and-contact/the-arrival-of-the-british/governor-philli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es/url?sa=i&amp;rct=j&amp;q=&amp;esrc=s&amp;frm=1&amp;source=images&amp;cd=&amp;cad=rja&amp;uact=8&amp;docid=PE5nNeQnMs-MkM&amp;tbnid=mCaM1l_QUVYbdM:&amp;ved=0CAYQjRw&amp;url=http://www.danproud.com.au/dan-proud-blog/category/Landscape_Photography/&amp;ei=LU4gU4WpFKOY0AWiz4DgCw&amp;bvm=bv.62788935,d.d2k&amp;psig=AFQjCNFjGrV-mv4syfFPCzVhsj6xEq7Lgg&amp;ust=1394712436620683"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es/url?sa=i&amp;rct=j&amp;q=&amp;esrc=s&amp;frm=1&amp;source=images&amp;cd=&amp;cad=rja&amp;uact=8&amp;docid=nRPkTO5pTm7YWM&amp;tbnid=jFvCOHq7TL15ZM:&amp;ved=0CAYQjRw&amp;url=http://natharianetravel.wordpress.com/2012/11/06/the-landscape-of-western-australia/&amp;ei=ZlAgU56cL8iI0AXBoYHoCw&amp;bvm=bv.62788935,d.d2k&amp;psig=AFQjCNFjGrV-mv4syfFPCzVhsj6xEq7Lgg&amp;ust=1394712436620683"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es/url?sa=i&amp;rct=j&amp;q=&amp;esrc=s&amp;frm=1&amp;source=images&amp;cd=&amp;cad=rja&amp;uact=8&amp;docid=5Z2Y2X1PbRlsEM&amp;tbnid=nYWOKHcQW6Y-GM:&amp;ved=0CAYQjRw&amp;url=http://aussiegal7.deviantart.com/art/Australian-Landscape-05-153345735&amp;ei=ClEgU9idNK-M0wWcu4CwCw&amp;bvm=bv.62788935,d.d2k&amp;psig=AFQjCNFjGrV-mv4syfFPCzVhsj6xEq7Lgg&amp;ust=13947124366206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hockstone.smugmug.com/photos/961141587_ooJpB-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95536" y="476672"/>
            <a:ext cx="8208912" cy="1754326"/>
          </a:xfrm>
          <a:prstGeom prst="rect">
            <a:avLst/>
          </a:prstGeom>
          <a:noFill/>
        </p:spPr>
        <p:txBody>
          <a:bodyPr wrap="square" rtlCol="0">
            <a:spAutoFit/>
          </a:bodyPr>
          <a:lstStyle/>
          <a:p>
            <a:pPr algn="ctr"/>
            <a:r>
              <a:rPr lang="es-ES_tradnl" sz="5400" b="1" dirty="0" err="1" smtClean="0">
                <a:solidFill>
                  <a:schemeClr val="bg1"/>
                </a:solidFill>
                <a:effectLst>
                  <a:outerShdw blurRad="38100" dist="38100" dir="2700000" algn="tl">
                    <a:srgbClr val="000000">
                      <a:alpha val="43137"/>
                    </a:srgbClr>
                  </a:outerShdw>
                </a:effectLst>
                <a:latin typeface="Century Gothic" pitchFamily="34" charset="0"/>
              </a:rPr>
              <a:t>The</a:t>
            </a:r>
            <a:r>
              <a:rPr lang="es-ES_tradnl" sz="5400" b="1" dirty="0">
                <a:solidFill>
                  <a:schemeClr val="bg1"/>
                </a:solidFill>
                <a:effectLst>
                  <a:outerShdw blurRad="38100" dist="38100" dir="2700000" algn="tl">
                    <a:srgbClr val="000000">
                      <a:alpha val="43137"/>
                    </a:srgbClr>
                  </a:outerShdw>
                </a:effectLst>
                <a:latin typeface="Century Gothic" pitchFamily="34" charset="0"/>
              </a:rPr>
              <a:t> </a:t>
            </a:r>
            <a:r>
              <a:rPr lang="es-ES_tradnl" sz="5400" b="1" dirty="0" err="1">
                <a:solidFill>
                  <a:schemeClr val="bg1"/>
                </a:solidFill>
                <a:effectLst>
                  <a:outerShdw blurRad="38100" dist="38100" dir="2700000" algn="tl">
                    <a:srgbClr val="000000">
                      <a:alpha val="43137"/>
                    </a:srgbClr>
                  </a:outerShdw>
                </a:effectLst>
                <a:latin typeface="Century Gothic" pitchFamily="34" charset="0"/>
              </a:rPr>
              <a:t>E</a:t>
            </a:r>
            <a:r>
              <a:rPr lang="es-ES_tradnl" sz="5400" b="1" dirty="0" err="1" smtClean="0">
                <a:solidFill>
                  <a:schemeClr val="bg1"/>
                </a:solidFill>
                <a:effectLst>
                  <a:outerShdw blurRad="38100" dist="38100" dir="2700000" algn="tl">
                    <a:srgbClr val="000000">
                      <a:alpha val="43137"/>
                    </a:srgbClr>
                  </a:outerShdw>
                </a:effectLst>
                <a:latin typeface="Century Gothic" pitchFamily="34" charset="0"/>
              </a:rPr>
              <a:t>ffect</a:t>
            </a:r>
            <a:r>
              <a:rPr lang="es-ES_tradnl" sz="5400" b="1" dirty="0" smtClean="0">
                <a:solidFill>
                  <a:schemeClr val="bg1"/>
                </a:solidFill>
                <a:effectLst>
                  <a:outerShdw blurRad="38100" dist="38100" dir="2700000" algn="tl">
                    <a:srgbClr val="000000">
                      <a:alpha val="43137"/>
                    </a:srgbClr>
                  </a:outerShdw>
                </a:effectLst>
                <a:latin typeface="Century Gothic" pitchFamily="34" charset="0"/>
              </a:rPr>
              <a:t> of White Settlers and Tribal Life</a:t>
            </a:r>
            <a:endParaRPr lang="es-ES" sz="540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4572000" y="5589240"/>
            <a:ext cx="4248472" cy="1077218"/>
          </a:xfrm>
          <a:prstGeom prst="rect">
            <a:avLst/>
          </a:prstGeom>
          <a:noFill/>
        </p:spPr>
        <p:txBody>
          <a:bodyPr wrap="square" rtlCol="0">
            <a:spAutoFit/>
          </a:bodyPr>
          <a:lstStyle/>
          <a:p>
            <a:r>
              <a:rPr lang="es-ES_tradnl" sz="3200" dirty="0" smtClean="0">
                <a:solidFill>
                  <a:srgbClr val="FFFF00"/>
                </a:solidFill>
              </a:rPr>
              <a:t>By</a:t>
            </a:r>
            <a:r>
              <a:rPr lang="es-ES_tradnl" sz="3200" dirty="0">
                <a:solidFill>
                  <a:srgbClr val="FFFF00"/>
                </a:solidFill>
              </a:rPr>
              <a:t>:</a:t>
            </a:r>
            <a:r>
              <a:rPr lang="es-ES_tradnl" sz="3200" dirty="0" smtClean="0">
                <a:solidFill>
                  <a:srgbClr val="FFFF00"/>
                </a:solidFill>
              </a:rPr>
              <a:t> Lucía, Alejandra M, Martín and Joaquín.</a:t>
            </a:r>
            <a:endParaRPr lang="es-ES" sz="32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50"/>
            <a:ext cx="9144000" cy="689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s-ES" smtClean="0"/>
              <a:t>Video and extra </a:t>
            </a:r>
            <a:r>
              <a:rPr lang="en-US" smtClean="0"/>
              <a:t>information</a:t>
            </a:r>
            <a:endParaRPr lang="en-US" dirty="0"/>
          </a:p>
        </p:txBody>
      </p:sp>
      <p:sp>
        <p:nvSpPr>
          <p:cNvPr id="3" name="Content Placeholder 2"/>
          <p:cNvSpPr>
            <a:spLocks noGrp="1"/>
          </p:cNvSpPr>
          <p:nvPr>
            <p:ph idx="1"/>
          </p:nvPr>
        </p:nvSpPr>
        <p:spPr>
          <a:xfrm>
            <a:off x="503548" y="1484784"/>
            <a:ext cx="8136904" cy="4525963"/>
          </a:xfrm>
        </p:spPr>
        <p:txBody>
          <a:bodyPr>
            <a:normAutofit fontScale="92500" lnSpcReduction="10000"/>
          </a:bodyPr>
          <a:lstStyle/>
          <a:p>
            <a:r>
              <a:rPr lang="es-ES" dirty="0" smtClean="0"/>
              <a:t>Video:</a:t>
            </a:r>
          </a:p>
          <a:p>
            <a:pPr marL="0" indent="0">
              <a:buNone/>
            </a:pPr>
            <a:r>
              <a:rPr lang="en-US" u="sng" dirty="0" smtClean="0">
                <a:solidFill>
                  <a:schemeClr val="accent2"/>
                </a:solidFill>
                <a:ea typeface="Calibri"/>
                <a:cs typeface="Times New Roman"/>
                <a:hlinkClick r:id="rId3"/>
              </a:rPr>
              <a:t>-http://www.youtube.com/watch?v=YqkgKkW8o6E</a:t>
            </a:r>
            <a:endParaRPr lang="en-US" u="sng" dirty="0" smtClean="0">
              <a:solidFill>
                <a:schemeClr val="accent2"/>
              </a:solidFill>
              <a:ea typeface="Calibri"/>
              <a:cs typeface="Times New Roman"/>
            </a:endParaRPr>
          </a:p>
          <a:p>
            <a:pPr marL="0" indent="0">
              <a:buNone/>
            </a:pPr>
            <a:r>
              <a:rPr lang="en-US" dirty="0" smtClean="0"/>
              <a:t>Extra information about other themes related to Aboriginals </a:t>
            </a:r>
            <a:r>
              <a:rPr lang="en-US" dirty="0" smtClean="0">
                <a:solidFill>
                  <a:srgbClr val="FF0000"/>
                </a:solidFill>
              </a:rPr>
              <a:t>(you need to copy this link and then put it in Internet)</a:t>
            </a:r>
            <a:r>
              <a:rPr lang="en-US" dirty="0" smtClean="0"/>
              <a:t>:</a:t>
            </a:r>
            <a:endParaRPr lang="en-US" dirty="0" smtClean="0">
              <a:solidFill>
                <a:srgbClr val="FF0000"/>
              </a:solidFill>
            </a:endParaRPr>
          </a:p>
          <a:p>
            <a:pPr marL="0" indent="0">
              <a:buNone/>
            </a:pPr>
            <a:r>
              <a:rPr lang="en-US" u="sng" dirty="0" smtClean="0">
                <a:hlinkClick r:id="rId4"/>
              </a:rPr>
              <a:t>http://www.infoplease.com/spot/aboriginal1.html-</a:t>
            </a:r>
          </a:p>
          <a:p>
            <a:pPr marL="0" indent="0">
              <a:buNone/>
            </a:pPr>
            <a:r>
              <a:rPr lang="en-US" u="sng" dirty="0" smtClean="0">
                <a:hlinkClick r:id="rId4"/>
              </a:rPr>
              <a:t>http</a:t>
            </a:r>
            <a:r>
              <a:rPr lang="en-US" u="sng" dirty="0">
                <a:hlinkClick r:id="rId4"/>
              </a:rPr>
              <a:t>://</a:t>
            </a:r>
            <a:r>
              <a:rPr lang="en-US" u="sng" dirty="0" smtClean="0">
                <a:hlinkClick r:id="rId4"/>
              </a:rPr>
              <a:t>www.skwirk.com/p-c_s-14_u-179_t-524_c-1954/act/history/aboriginal-colonisation-and-contact/the-arrival-of-the-british/governor-phillip</a:t>
            </a:r>
            <a:endParaRPr lang="en-US" u="sng" dirty="0" smtClean="0"/>
          </a:p>
          <a:p>
            <a:pPr marL="0" indent="0">
              <a:buNone/>
            </a:pPr>
            <a:endParaRPr lang="en-US" u="sng" dirty="0"/>
          </a:p>
          <a:p>
            <a:pPr marL="0" indent="0">
              <a:buNone/>
            </a:pPr>
            <a:endParaRPr lang="en-US" u="sng" dirty="0" smtClean="0"/>
          </a:p>
          <a:p>
            <a:pPr marL="0" indent="0">
              <a:buNone/>
            </a:pPr>
            <a:endParaRPr lang="en-US" u="sng" dirty="0"/>
          </a:p>
          <a:p>
            <a:pPr marL="0" indent="0">
              <a:buNone/>
            </a:pPr>
            <a:endParaRPr lang="en-US" u="sng"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 action="ppaction://hlinkshowjump?jump=nextslide" highlightClick="1"/>
          </p:cNvPr>
          <p:cNvSpPr/>
          <p:nvPr/>
        </p:nvSpPr>
        <p:spPr>
          <a:xfrm>
            <a:off x="6372200" y="1268760"/>
            <a:ext cx="2304256" cy="165618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 you want to try a quiz about this project? Click here!</a:t>
            </a:r>
            <a:endParaRPr lang="en-US" sz="2400" dirty="0"/>
          </a:p>
        </p:txBody>
      </p:sp>
    </p:spTree>
    <p:extLst>
      <p:ext uri="{BB962C8B-B14F-4D97-AF65-F5344CB8AC3E}">
        <p14:creationId xmlns:p14="http://schemas.microsoft.com/office/powerpoint/2010/main" val="323291471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essianictrust.org.uk/kids-pesach/images/QuizTit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s-ES_tradnl" sz="7200" b="1" dirty="0" err="1" smtClean="0">
                <a:solidFill>
                  <a:schemeClr val="bg1"/>
                </a:solidFill>
                <a:effectLst>
                  <a:outerShdw blurRad="38100" dist="38100" dir="2700000" algn="tl">
                    <a:srgbClr val="000000">
                      <a:alpha val="43137"/>
                    </a:srgbClr>
                  </a:outerShdw>
                </a:effectLst>
              </a:rPr>
              <a:t>Quiz</a:t>
            </a:r>
            <a:r>
              <a:rPr lang="es-ES_tradnl" sz="7200" b="1" dirty="0" smtClean="0">
                <a:solidFill>
                  <a:schemeClr val="bg1"/>
                </a:solidFill>
                <a:effectLst>
                  <a:outerShdw blurRad="38100" dist="38100" dir="2700000" algn="tl">
                    <a:srgbClr val="000000">
                      <a:alpha val="43137"/>
                    </a:srgbClr>
                  </a:outerShdw>
                </a:effectLst>
              </a:rPr>
              <a:t>!</a:t>
            </a:r>
            <a:endParaRPr lang="es-E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700808"/>
            <a:ext cx="8229600" cy="4525963"/>
          </a:xfrm>
        </p:spPr>
        <p:txBody>
          <a:bodyPr>
            <a:normAutofit/>
          </a:bodyPr>
          <a:lstStyle/>
          <a:p>
            <a:pPr>
              <a:buNone/>
            </a:pPr>
            <a:r>
              <a:rPr lang="en-US" sz="4000" b="1" u="sng" dirty="0" smtClean="0">
                <a:solidFill>
                  <a:srgbClr val="0066FF"/>
                </a:solidFill>
              </a:rPr>
              <a:t>Instructions:</a:t>
            </a:r>
          </a:p>
          <a:p>
            <a:pPr>
              <a:buNone/>
            </a:pPr>
            <a:r>
              <a:rPr lang="en-US" sz="4000" b="1" dirty="0" smtClean="0">
                <a:solidFill>
                  <a:srgbClr val="0066FF"/>
                </a:solidFill>
              </a:rPr>
              <a:t>    In this quiz, you will be asked some questions about this </a:t>
            </a:r>
            <a:r>
              <a:rPr lang="en-US" sz="4000" b="1" dirty="0" err="1">
                <a:solidFill>
                  <a:srgbClr val="0066FF"/>
                </a:solidFill>
              </a:rPr>
              <a:t>P</a:t>
            </a:r>
            <a:r>
              <a:rPr lang="en-US" sz="4000" b="1" dirty="0" err="1" smtClean="0">
                <a:solidFill>
                  <a:srgbClr val="0066FF"/>
                </a:solidFill>
              </a:rPr>
              <a:t>owerpoint</a:t>
            </a:r>
            <a:r>
              <a:rPr lang="en-US" sz="4000" b="1" dirty="0" smtClean="0">
                <a:solidFill>
                  <a:srgbClr val="0066FF"/>
                </a:solidFill>
              </a:rPr>
              <a:t>. Click the correct question. If you click the correct one, you will continue playing, if not, the game will restart.</a:t>
            </a:r>
            <a:endParaRPr lang="en-US" sz="4000" b="1" dirty="0">
              <a:solidFill>
                <a:srgbClr val="0066FF"/>
              </a:solidFill>
            </a:endParaRPr>
          </a:p>
        </p:txBody>
      </p:sp>
      <p:sp>
        <p:nvSpPr>
          <p:cNvPr id="6" name="Action Button: Custom 5">
            <a:hlinkClick r:id="" action="ppaction://hlinkshowjump?jump=nextslide" highlightClick="1"/>
          </p:cNvPr>
          <p:cNvSpPr/>
          <p:nvPr/>
        </p:nvSpPr>
        <p:spPr>
          <a:xfrm>
            <a:off x="6732240" y="5589240"/>
            <a:ext cx="2411760" cy="126876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effectLst>
                  <a:outerShdw blurRad="38100" dist="38100" dir="2700000" algn="tl">
                    <a:srgbClr val="000000">
                      <a:alpha val="43137"/>
                    </a:srgbClr>
                  </a:outerShdw>
                </a:effectLst>
              </a:rPr>
              <a:t>Click to start</a:t>
            </a:r>
            <a:endParaRPr lang="en-US" sz="4400" dirty="0">
              <a:solidFill>
                <a:schemeClr val="tx1"/>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2" y="0"/>
            <a:ext cx="91296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11760" y="620688"/>
            <a:ext cx="4608512" cy="769441"/>
          </a:xfrm>
          <a:prstGeom prst="rect">
            <a:avLst/>
          </a:prstGeom>
          <a:noFill/>
        </p:spPr>
        <p:txBody>
          <a:bodyPr wrap="square" rtlCol="0">
            <a:spAutoFit/>
          </a:bodyPr>
          <a:lstStyle/>
          <a:p>
            <a:pPr algn="ctr"/>
            <a:r>
              <a:rPr lang="en-US" sz="4400" dirty="0" smtClean="0"/>
              <a:t>Question 1</a:t>
            </a:r>
            <a:endParaRPr lang="en-US" sz="4400" dirty="0"/>
          </a:p>
        </p:txBody>
      </p:sp>
      <p:sp>
        <p:nvSpPr>
          <p:cNvPr id="6" name="TextBox 5"/>
          <p:cNvSpPr txBox="1"/>
          <p:nvPr/>
        </p:nvSpPr>
        <p:spPr>
          <a:xfrm>
            <a:off x="827584" y="1916832"/>
            <a:ext cx="7344816" cy="584775"/>
          </a:xfrm>
          <a:prstGeom prst="rect">
            <a:avLst/>
          </a:prstGeom>
          <a:noFill/>
        </p:spPr>
        <p:txBody>
          <a:bodyPr wrap="square" rtlCol="0">
            <a:spAutoFit/>
          </a:bodyPr>
          <a:lstStyle/>
          <a:p>
            <a:r>
              <a:rPr lang="en-US" sz="3200" dirty="0" smtClean="0">
                <a:solidFill>
                  <a:srgbClr val="C00000"/>
                </a:solidFill>
              </a:rPr>
              <a:t>Where did the </a:t>
            </a:r>
            <a:r>
              <a:rPr lang="en-US" sz="3200" dirty="0" smtClean="0">
                <a:solidFill>
                  <a:srgbClr val="C00000"/>
                </a:solidFill>
              </a:rPr>
              <a:t>Aborigines </a:t>
            </a:r>
            <a:r>
              <a:rPr lang="en-US" sz="3200" dirty="0" smtClean="0">
                <a:solidFill>
                  <a:srgbClr val="C00000"/>
                </a:solidFill>
              </a:rPr>
              <a:t>normally sleep?:</a:t>
            </a:r>
            <a:endParaRPr lang="en-US" sz="3200" dirty="0">
              <a:solidFill>
                <a:srgbClr val="C00000"/>
              </a:solidFill>
            </a:endParaRPr>
          </a:p>
        </p:txBody>
      </p:sp>
      <p:sp>
        <p:nvSpPr>
          <p:cNvPr id="7" name="Action Button: Custom 6">
            <a:hlinkClick r:id="" action="ppaction://hlinkshowjump?jump=nextslide" highlightClick="1"/>
          </p:cNvPr>
          <p:cNvSpPr/>
          <p:nvPr/>
        </p:nvSpPr>
        <p:spPr>
          <a:xfrm>
            <a:off x="827584" y="3810472"/>
            <a:ext cx="1944216" cy="144016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a:t>In </a:t>
            </a:r>
            <a:r>
              <a:rPr lang="en-US" sz="2800" dirty="0" smtClean="0"/>
              <a:t>caves?</a:t>
            </a:r>
            <a:r>
              <a:rPr lang="es-ES_tradnl" sz="2800" dirty="0" smtClean="0"/>
              <a:t> </a:t>
            </a:r>
            <a:endParaRPr lang="es-ES" sz="2800" dirty="0"/>
          </a:p>
        </p:txBody>
      </p:sp>
      <p:sp>
        <p:nvSpPr>
          <p:cNvPr id="8" name="Action Button: Custom 7">
            <a:hlinkClick r:id="" action="ppaction://hlinkshowjump?jump=nextslide" highlightClick="1"/>
          </p:cNvPr>
          <p:cNvSpPr/>
          <p:nvPr/>
        </p:nvSpPr>
        <p:spPr>
          <a:xfrm>
            <a:off x="3707904" y="3645024"/>
            <a:ext cx="2088232" cy="151216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 huts?</a:t>
            </a:r>
            <a:endParaRPr lang="en-US" sz="2800" dirty="0"/>
          </a:p>
        </p:txBody>
      </p:sp>
      <p:sp>
        <p:nvSpPr>
          <p:cNvPr id="9" name="Action Button: Custom 8">
            <a:hlinkClick r:id="rId3" action="ppaction://hlinksldjump" highlightClick="1"/>
          </p:cNvPr>
          <p:cNvSpPr/>
          <p:nvPr/>
        </p:nvSpPr>
        <p:spPr>
          <a:xfrm>
            <a:off x="6660232" y="3717032"/>
            <a:ext cx="2016224" cy="151216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 the open?</a:t>
            </a:r>
            <a:endParaRPr lang="en-US" sz="28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3239" y="1052736"/>
            <a:ext cx="8229600" cy="1143000"/>
          </a:xfrm>
        </p:spPr>
        <p:txBody>
          <a:bodyPr>
            <a:normAutofit/>
          </a:bodyPr>
          <a:lstStyle/>
          <a:p>
            <a:r>
              <a:rPr lang="es-ES_tradnl" sz="6600" dirty="0" smtClean="0">
                <a:solidFill>
                  <a:srgbClr val="C00000"/>
                </a:solidFill>
              </a:rPr>
              <a:t>WRONG!</a:t>
            </a:r>
            <a:endParaRPr lang="es-ES" sz="6600" dirty="0">
              <a:solidFill>
                <a:srgbClr val="C00000"/>
              </a:solidFill>
            </a:endParaRPr>
          </a:p>
        </p:txBody>
      </p:sp>
      <p:sp>
        <p:nvSpPr>
          <p:cNvPr id="4" name="Action Button: Custom 3">
            <a:hlinkClick r:id="rId2" action="ppaction://hlinksldjump" highlightClick="1"/>
          </p:cNvPr>
          <p:cNvSpPr/>
          <p:nvPr/>
        </p:nvSpPr>
        <p:spPr>
          <a:xfrm>
            <a:off x="6353377" y="4738328"/>
            <a:ext cx="2304256" cy="18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to start again</a:t>
            </a:r>
            <a:endParaRPr lang="en-US" sz="2800" dirty="0"/>
          </a:p>
        </p:txBody>
      </p:sp>
      <p:sp>
        <p:nvSpPr>
          <p:cNvPr id="25602" name="AutoShape 2" descr="data:image/jpeg;base64,/9j/4AAQSkZJRgABAQAAAQABAAD/2wCEAAkGBwgHBhUIBxMVFRUWGRkaFhgXGR0cIRwgGh0XHR8eHxgcHCgkJCEnGxgYJDEiJSkrLi4uGh8zRD8sOikxMCwBCgoKDg0OGxAQGzckICU0LC4wNzAsNC83MjQsLCwsLzQyLSwsLC84MCwsLCwsLDc4LC00NywsLCw0MiwsLCwsLP/AABEIALkBEAMBEQACEQEDEQH/xAAcAAEBAAIDAQEAAAAAAAAAAAAABwUGAgMEAQj/xAA+EAABAgQEAwUECAYBBQAAAAABAAIDBAURBiExQVFhcQcSEyKBMkKRoSNSYnKxssHRFBUkgtLwNiVDU3OS/8QAGwEBAAIDAQEAAAAAAAAAAAAAAAQFAgMGAQf/xAA3EQACAQIDBQYGAQIHAQAAAAAAAQIDBAURIRIxQVFxBiJhodHwE4GRscHhMkKSFCM0UmJy8TP/2gAMAwEAAhEDEQA/ALigCAIAgCAIAgCAIAgCAIAgCAIAgCAIAgCAIAgCAIAgCAIDC4gxRScPw7z7/NtDbm4+m3U2C01a8Kf8mWFjhdzeP/Kjpzei99MyXYh7R6vU7wpD6CH9k+c9X7f22VdVvJy0jojtLHs5bUMpVe/Lx3fT1zNepmIavS5jx5KM8Em5BNw7q05FaIVZweaZa3GH21xDYqQT+WWXRopWG+06Tm7S9cb4T9O+25Yeo1b8xzCsKV7F6T0OQxDsxVp5ztntLk9/o/J9SgMe2IwPhkEHMEZg+qnHLNNPJnJDwIAgCAIAgCAID45wY3vOyA1KHqTbyRLK/wBqccTJg0KG3ug28SJcl3MNBFh1v6KtqXzzygjtLLstDYUrmTz5Lh8zHSPalWoMa84yHEbuLd0+jh+oK1xvqieupLrdlrSUcqbcX9fL9opeGcTU/EksYkkSHN9tjvab+45hWFKtGqs0chiGGV7GezUWj3Nbn+zNLcVwQBAEAQBAEAQBAEAQBAEAQBAY+sVqnUWX8epRAwbDUno0ZlYVKkYLOTJVrZV7qezRjn9l1ZL8S9ps9O3gUUeCz65zef0b6XPMKtq3spaQ0Ozw/szRpZTuHtPlw/fl0NCixHxohiRSXE5kk3J6kqE3nvOnjFRWUVkjihkEAQFpwdjPDsWRh06Ef4ctAAZEOXpE0Nyd7E8FbULik0orQ+d4rg19GpKtLv565r0/9RsUXEdEhRfCfMwe8Ta3iNvfnY5eqkOtTTy2kVUcOu5R2lSll0ZlFsIQQBAEBiq/iCnYflfHqL7X9lgzc7o39dFrq1Y01nIm2WH17yezSXV8F1ZJcR9oVYqsbuyTjAhg5Bh8xtp3n6+gsOqq6t3Ob00R3Vh2etbeOdRbcvHd8l/78jJ4c7T52WeIFdb4jNO+0WeOZGjvkeq2Ur2S0nqQ7/sxSmnK2ey+T3eq8/ke/GHaNITVIfI0YPc6IC0ucO6GtOttybZet1nXvIuLjDiRcL7OVqdeNW4ySjrktc3w+RLVXHahAeql1GbpU62ckHFr26EfgRuDwWUJuDziaLi3p3FN06qzTLfgzF8piWW7hsyO0eeHx+03iPmPgTcULhVV4nzjFsIqWM898Huf4fj9/JbMpBThAEAQBAEAQBAEAQBAEB1TMzAlIBjzTmsa3MucbAepXjaSzZnTpzqSUILNvkTjE/aexl5bDzbnTxXjL+1p16u+BUCte8IfU63DuzDeU7p5f8V+X6fUmc9OzVQmTMzr3PedS43/ANHJV0pOTzZ2NGjTowUKccl4HQvDaEAQBAEAQBAb/gHHUxIRGUqqd6JDJDWOFy5l8gLalvLUbcFNtrpx7stUctjeBQrJ16OUZLV8E/R+3zLArU4IIDwV2Ym5SjxZmntDojGFzQdDbPbXLbdYVG1FuO8k2dOnUrwhVeUW0mfnio1Cbqc2ZufeXvdqT+AGw5DJUUpuTzkfV6FvToQVOkskjzLE3BAEAQBAEB3Sc1HkplszKOLHtN2uGoXsZOLzRrq0oVYOE1mnvLRgjHEvX2CTnbMmANNn23bz4t/0W1vcqpo9588xjA52bdSnrT+3X19vcVLKAIAgCAIAgCAIAgCA0zFPaFTaMTLyNo8Xg0+Vp+07jyHDZRK13GGi1Z0GHdnq9zlOp3I+O99F+X5knr2IanX4/i1GISB7LBk1vRv66qsqVp1HnJncWWH29nHZpRy8eL+ftGLWsnBAEAQBAEAQBAfWtc9wawXJ0AQ8bSWbLH2c4QlqfJMqs/Dd/EOvYRBbuC5tZuxItmc+itbW3UUpSWpwGPYvOtUlQpSXw1y49X6adTe1NOZCAICEdoWHv5DXCYAtBi3dD4D6zfQn4EKluaPw56bmfTMDxH/GWy2n346P8P5/fM1dRy6CAIAgCAIAgOUN74UQRIZIINwRkQRoQUTyMZRUlk9xXMCY/h1Du02tuDYujIhyD+APB3yPXW0t7va7s95wuM4A6Oda3WceK5dPD7dCgqccqEAQBAEAQBAYjEGJKZh+B4lQf5j7LG5ud0b+psFqq1oU13ifY4bcXksqUdOLe5fP2ySYpx7U65eBAPgwT7rTm4fad+gsOqq611OpotEd1h2A29plOXenze5dF7fQ1JRi9CAIAgCAIAgCAIDYcM4PquIXB8u3uQt4j8h6buPT5LfSt51N24qsQxi2sllJ5y5Lf8+RXMM4NpWHmiJBb34u8R+Z/tGjfTPmVaUreFPdvOExDGbm90k8o8l+eZsS3lSEAQBAYfFVCg4ho7pKLk7WG76rhoemx5ErVWpKpHZZPw2+nZV1Vju3Nc173eJ+fp2VjyM26Vmmlr2EhwPEKjlFxeTPqdKrCrBVIPNPVHSvDYEAQBAEAQBAEBR8DdoT5YtptfN2aMinVvAP4j7Wo5jSfb3eXdn9TkcY7PKeda2WvGPPp4+Ht1djmvYHsIIOYI3VmcQ008mfUPAgCA6pqZgSkAx5pzWNbmXONgPUrxtJZszp051JKEFm3yJnirtOcSZXDosNDGcPytP4u+G6rq17wp/U7HDezC0nd/2r8v0+pNZmYjTUcx5lxe52Zc43J6kqA2282dfTpxpxUILJLgjrXhmEAQBAEAQBAEB7aTSp6sTQlqdDL3ctBzJ0A5lZQpym8oojXN3RtobdWWS97kVTC/ZpJSFpitkRon1PcHX63rYclZ0bKMdZ6s4rEe0tWtnC37sefF+n38TfWtaxoawWA0AU05htt5s+oeBAEAQBAEBP+1DCn8xlv5xIN+lYPpAPeaN+rfmOgUG8obS247zqezuK/Bn/AIaq+693g/R/fqyQKrO9CAIAgCAIAgCAIDcME45maA8Sk5eJLnbdnNt9vs/hvKt7l09HqigxfA6d4viU+7U8n19SzU6flanJtm5F4ex2hH7bHkcwraMlJZo+fV6FShUdOosmj0rI0mqYqx3TKDeBDPixvqNOTfvO26ZlRq11CnpvZd4bgVxeZTfdhzfHovaJDiDEdTxBMeJUH3A9lgya3o3jzNyqqrWnUfeO8scOt7OOzSWvF8X8/aMStZPCAIAgCAIAgCA+tBce63MoeN5as3zCvZtOVC01WrwYevc993p7vrny3U2jZylrPRHM4l2kpUc4W/elz4L1+3iValUuRpEqJWnQ2saOG/MnUnmVZQhGCyijiLm6q3M9urLN+9x7FmRwgCAIAgCAIAgCAjPaVhH+Tzf8zp7foYh8wH/bcdvunbhpwVTd2+w9qO4+g4Bi/wDiYfAqvvx3eK9Vx+vM0ZQzpQgCAIAgCAIAgCAzWGMTVDDk34smbsJ88M+y79jwI+YyW2jWlSeaK7EMMo3sNmoteD4r9eH51M7ijtGqNVBl6ZeBDOtj53cbuGg5D47LfWvJT0joisw7s5Qt+/W78vJfLj8/oaQoZ0gQBAEAQBAEAQBAZrDmGKniKP3ZFtmA2dEdk1vrueQuVtpUJ1HoV1/idvZRzqPXglvZXsLYJpeH2iKB4sb/AMjhp91vu/jzVrRtoU9d7ODxHG7i8zj/ABhyX5fH7eBs6kFMEAQBAEAQBAEAQBAEB0zctBnZZ0tNNDmOBDgdwV5KKksmbKVWdKanB5Naog+M8Lx8NVHwzd0J9zDfxHA/aHz1VLXoOlLwPpuE4pC+pZ7pLevyvB/o15aC1CAIAgCAIAgCAIAgCAIAgCAIAgCA5QoUSNFEKCC5xNgALkngAESb0RjKUYpyk8kilYT7M3PIm8RZDUQQcz99w06D4jRWFGy41PochifaZLOnaf3ei/L+hT5aXgysAQJZoa1osGtFgOgCsUklkjjalSVSTlN5t8zsXpgEAQBAEAQBAEAQBAEAQBAY+u0eUrtNdIzwu06EatI0cDxH7jQrCpTVSOyyVZ3lS0qqrTeq81yfvxIJiOhTeH6kZKcHNrho4bEftsqSrSlTlkz6fYX1K8oqpT+a5PkYtayaEAQBAEAQBAEAQBAEAQBAEAQGdwzhWpYjjWlG92GD5ojvZHTieQ+S3UqEqj03FZiGK0LKPfecuCW/9L3qWPDGEqZhyFeWb3ohHmiu9o8hwHIet1a0beFPdvOAxHFri9ffeUeCW79v3oZ9byrCAIAgCAIAgCAIAgCAIAgCAIAgMPinD0piOmGUmcnDOG8DNp48xxG/wI1VqKqxyZPw7EKllW+JDVcVzXvcQWs0qbotQdIz7e65vwI2cDuCqSpCUJbMj6da3VK6pKrSeafl4PxPEsSSEAQBAEAQBAEAQBAEAQH1jXPcGMBJOQA3Q8bSWbKPhDs1iR7TmIbtbqIIycfvEaDkM+in0LNvWf0ORxTtLGGdO11f+7h8ufXd1KnLwIMrAECWaGtaLBrRYAcgFZJJLJHFzqSqScpvNvmdi9MAgCAIAgCAIAgCAIAgCAIAgCAIAgCAwWLcMymJZDwY3liNv4cTdp4Hi07haa1FVY5PeWWGYnUsau1HWL3rn++RCKrTZqkz7pGeb3XtOfPgQeBCpZwcJbLPpltc07mkqtN5pnkWJICAIAgCAIAgCAIAgCAsXZlScPNkRPSLhFj++XgB0MnYM2GvmzvnnsrW0p08tpas4DtDd3rqfCqLZhwy3Pq+PThy4m+qacwEAQBAEAQBAEAQBAEAQBAEAQBAEAQBAcI8aFLwTGjuDWtFy5xsAOJJXjaSzZlCEpyUYrNvkTPFvaZa8ph3oYxH5Gn8T8N1X1r3hT+p2GGdmd1S7/t9X+F9eBMo0WJHimLHcXOJuS43JPEkqubb1Z2UYRglGKySOCGQQBAEAQBAEAQBAEAQHpptQm6XNibkHljxoR+BGhHI5LKE5QecTRcW9K4g6dWOaZY8G49lK5aUn7Qo/D3X/dJ0P2T6XVrQuo1NJaM4HFcBq2mdSl3oea6+v1yNzUs54IAgCAIAgCAIAgCAIAgCAIAgCAIDA4nxZTMOQv6p3eiEeWE32jzPAcz81orV4U1rvLPDsJuL2XcWUeLe79v3oRzE2LKniOL/AFTu7DB8sNvsjrxPM/JVVWvOo9dx9Aw/Cbeyj3FnLi3v/S96mBWkswgCAIAgCAIAgCAIAgCAIAgGmiHhRMGdo0WUtI18l8PRsXVzfvfWHPXrtOoXjXdnuOUxbs5GpnVtVlLiuD6cn5dCry8eFMwBHl3BzXC7XNNwRyIVmmms0cROEqcnGaya5nYvTAIAgCAIAgCAIAgCAIAgCA648eFLQTGmHBrWi5c42AHMleNpLNmUISnJRis2+RMsW9phJMph3oYxH5Gn8T8N1X1r3hT+p2OGdmd1S7/t9X+F9eBNI0WJHimLHcXOJuS43JPEkqubb1Z2MYRglGKySOCGQQBAEAQBAEAQBAEAQBAEAQBAEAQGfwtiyo4bj/0578MnzQ3HI8x9U8x63W6jXlSem4q8SwmhfR72kuDW/wCfNe9C0YcxJTsRSviyDvMPbYcnN6jhzGSt6VaNRZxPnl/hteyns1VpwfBmYW0gBAEAQBAEAQBAEAQBAa/ijF1Mw5DtMHvxCPLCbr1P1RzPpdaK1xCnv3lph2EXF6+4so8W93y5v3oRzE2KqniKNebd3YYPlhtyaOvE8z8lVVa86j13Hf4fhVvZR/y1nLi3v/SMGtJZhAEAQBAEAQBAEAQBAEAQBAEAQBAEAQBAd8jOzNPmhNST3Me3RzTb/Ry0K9jJxeaNVajTrQcKizT5lbwf2iytTtJ1m0KLoHaMf/ieRy/BWlC8UtJ6M4XFOztShnUt+9HlxXqvP7m+qacwEAQBAEAQBAEBxiPZDYXxCAALknIADclM8j2MXJ5LeTLGPaTYmSw4eTo1vyA/mPpxVdXvP6af1Oywrs3uq3fyj6+n15ExixYkaIYsYlzibkk3JPEkqubz1Z2MYxilGKySOKGQQBAEAQBAEAQBAe+iUaerk6JSnM7x3OzRxcdh/uazp05VHlEi3d5RtKfxKryXm+hlcV4MqOG/pYtokI2+kaMgeDhtnpsfktla3lS13og4bjNC+7q7suT/ABzNbWguAgCAIAgCAIAgCAIAgCA3HCOPp6h2lZ28WAMrE+Zo+yTt9k5dFKoXUqej1Rz+KYBRu850+7PyfVfn7lgo9XkKzKfxNNiB7d7ag8CNQeqtYVIzWcWcFdWla1nsVY5P79Ge5ZkYIAgCAIDHVytyFCkjNVF/dGw1LjwaNz/uS11KkaazkS7OyrXdT4dJZvyXVkYxfjSfxG8wR9HAvlDG9tC87ne2g+aqa9zKppuR9CwvBaNktr+U+fpy+/2NYUcuQgCAIAgCAIAgCAIDasH4JnsRPEeJeHAvm8jN3Jg366Dnayk0LaVTXcikxTG6Nktld6fLl19N/wByzUajyNEkxKU5ga3fi48XHcq2p04wWUT57d3la6qfEqvN/boeyNChx4RhRgHNIsQRcEHYgrJpPRmiMpQalF5NEnxz2exJIuqNCaXQ9XwxmWc28W8tRzGlZcWmz3objuMH7QqrlRuXlLg+D68n5PrvnagnWBAEAQBAEAQBAEAQBAEB6qZUp2lTQmqdEcx43H4EaEcisoTlB5xZouLalcQ2Ksc0X7CU9PVLD8KdqbWte8Xs3LL3Ta+4sfVXdGUpQUpHy/E6FGhdTpUXmlprz4/R6GXW0gBAEAQECx9BqcDEsRlWe55veG46Fh9mw0HAgbgqkuVNVHtH1DBZ287SLoLLmvHjn73ZGurQWwQBAEAQBAEAQBAcobHxHiHDBJJsAMySdgE3mMpKKze4p2DOzcC09iIc2wf8/wDH48FY0LP+qp9DjcW7Sb6Vo+svT1+nMprGNhsDGAADIAbeisTjm23mzkh4EAQE9xx2ew6gXVGhgNi6uh6NfzHB3yPI5mDcWil3obzqsH7Qyo5Ubl5x4PiuvNeaJLFhRIEUwowLXA2IIsQRsQVVtNaM7qMoySlF5pnBDIIAgCAIAgCAIAgOUOG+LEEOECScgALk9AiWZjKSis28kUTBfZ1MR4zZ7EDe6wWLYR9p33hsOWvRT7ezbe1Pccpi3aKEIulavOX+7gunN+O7qVgAAWCszhj6gCAIAgNO7UpKnR8MumZ4hr2H6J25cfdHEEDPha+yiXkYunm/kX/ZytXhdqFPVP8Al05/L9cSIqoPo4QBAEAQBAEAQHvotGn65OCVpzC47nZo4uOwWdOnKo8okW7vKNpT+JVeS830LRhDBUjhyH4zrRI51iEacmDYc9T8lbULaNPXez57imNVr17K7sOXPr7y+5tCklKEAQBAEAQGr4xwZJYkheK20OOBlEA15OG456j5KNXto1ddzLnCsZq2L2X3ocvyvfqRes0eeok4ZSosLXbHZw4tO4VTUpyg8pH0O0vKN1T+JSea+3U8CwJQQBAEAQBAEBt2BcGNxMHTEeL3GMcA5rc3nK++QHPPQ5KVb23xdW9ChxnGXYZQjDOTWab3fvyK5RMO0qhw+7ToTWndxzcerjn6aK0p0YU/4o4S7xG5u3nVln4cPoZVbCEEAQBAEAQEe7WpSsiqiZmyXS+kIjRuQuCNnEjU6jpYVV7Ge1m93A77szVtfg7ENKn9XN8mvD7eb0FQjqAgCAIAgCAIDZcIYOnsSRhEF2QQfNEO/Jo3PyHyMihbyqvwKfFMYo2Mct8+C9eSLVRKNI0OSEpTmd1u53ceLjuVb06caayifO7u8rXdT4lV5vyXQyCzIoQBAEAQBAEAQHhrFIkK1JmVqLA9u3EHiDqCsJ04zWUkSbW8rWs/iUpZP79SPYtwDUKGTMSV40HXvAeZv3mj8wy6KqrWsqeq1R32GY/Ru8oVO7PyfR/j7mnqKX4QG34VwDU624R5oGDB+s4eZw+y39Tl1Uqjaznq9EUOJY/b2qcYd+fJbl1f4+xuFU7K6XGg/wDTYj4bgPe84PUZEHofRSp2MGu68igt+1NxGX+dFSXho/z74mi1TAmIafH8PwTFB0dC8w/ceoChztasXuz6HS2+PWNaOe3s+EtP15mXoPZjVJx4iVYiCzcXDnnoBkOpPottOym/5aEC97T29NZUFtv6L18vmVGh0OnUKW8Cmww3TvO1c61/adqdTyF8rKxp0o01lFHF3l9Xu57VaWfJcF0RklsIgQBAEAQBAEB1TUtAnJd0vNNDmOFnNOYIXjSksmZ06k6U1ODya3Egxj2eTdMcZujB0WFqW6vZ/kOYz48VVV7Rx1hqjvcK7Q066VO47s+fB+j9+Bo8KFEjRBDgtLidABcn0ChpN7jpJTjFZyeSMszCmIHy5jiVjd0C5u0g/wDycz8Ft+BUyz2SC8VslLZ+Ks+v53GGWosAgCAoeCuzuLO2n68C2Hq2Ho533t2jlqeW863tHLvT3HKYv2ijSzpWzzlxfBdOb8upWIEGFLwRBgNDWtFmtAsABsAFZpJLJHDTnKcnKTzbOxemIQBAEAQBAEAQBAEAQGpVzs9odXmP4gB0Jx9rwrAHmWkEX6WUWpaU5vPcXln2hu7aOxmpL/lw+eZ66JgmhUZwiQIXfePfieY9QNAeYAWdO2pw3I03mN3l0spSyXJafv6s2JbypCAIAgCAIAgCAIAgCAIAgCA64cCFDeXw2tBdm4gAE9TuvMkjJzlJJN6I81ZlZiepUSVlH+G97S0Pte1+hG2+2qxqRcotJ5G60qwpVo1Jx2knnkQGvYfqVAmfBqLCPquGbXdHfpqqSpSlTeUkfUbLEKF5DapS6riuq9o8EpKx52ZbLSjS97jZrQLkrCMXJ5Ik1asKUHObyS3lfwT2fwKRaeq4bEjatbq1n7u56DbirS3tFDvS3nBYv2gnc50qGkOfF+i9vkb2ppzQQBAEAQBAEAQBAEAQBAEAQBAEAQBAEAQBAEAQBAEAQBAEAQBAEBqvab/w6L1b+YKNd/8AyZddnv8AXw+f2NH7HP8AkMT/ANR/M1Q7H+b6HSdqv9LH/t+GWJWpwIQBA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wgHBhUIBxMVFRUWGRkaFhgXGR0cIRwgGh0XHR8eHxgcHCgkJCEnGxgYJDEiJSkrLi4uGh8zRD8sOikxMCwBCgoKDg0OGxAQGzckICU0LC4wNzAsNC83MjQsLCwsLzQyLSwsLC84MCwsLCwsLDc4LC00NywsLCw0MiwsLCwsLP/AABEIALkBEAMBEQACEQEDEQH/xAAcAAEBAAIDAQEAAAAAAAAAAAAABwUGAgMEAQj/xAA+EAABAgQEAwUECAYBBQAAAAABAAIDBAURBiExQVFhcQcSEyKBMkKRoSNSYnKxssHRFBUkgtLwNiVDU3OS/8QAGwEBAAIDAQEAAAAAAAAAAAAAAAQFAgMGAQf/xAA3EQACAQIDBQYGAQIHAQAAAAAAAQIDBAURIRIxQVFxBiJhodHwE4GRscHhMkKSFCM0UmJy8TP/2gAMAwEAAhEDEQA/ALigCAIAgCAIAgCAIAgCAIAgCAIAgCAIAgCAIAgCAIAgCAIDC4gxRScPw7z7/NtDbm4+m3U2C01a8Kf8mWFjhdzeP/Kjpzei99MyXYh7R6vU7wpD6CH9k+c9X7f22VdVvJy0jojtLHs5bUMpVe/Lx3fT1zNepmIavS5jx5KM8Em5BNw7q05FaIVZweaZa3GH21xDYqQT+WWXRopWG+06Tm7S9cb4T9O+25Yeo1b8xzCsKV7F6T0OQxDsxVp5ztntLk9/o/J9SgMe2IwPhkEHMEZg+qnHLNNPJnJDwIAgCAIAgCAID45wY3vOyA1KHqTbyRLK/wBqccTJg0KG3ug28SJcl3MNBFh1v6KtqXzzygjtLLstDYUrmTz5Lh8zHSPalWoMa84yHEbuLd0+jh+oK1xvqieupLrdlrSUcqbcX9fL9opeGcTU/EksYkkSHN9tjvab+45hWFKtGqs0chiGGV7GezUWj3Nbn+zNLcVwQBAEAQBAEAQBAEAQBAEAQBAY+sVqnUWX8epRAwbDUno0ZlYVKkYLOTJVrZV7qezRjn9l1ZL8S9ps9O3gUUeCz65zef0b6XPMKtq3spaQ0Ozw/szRpZTuHtPlw/fl0NCixHxohiRSXE5kk3J6kqE3nvOnjFRWUVkjihkEAQFpwdjPDsWRh06Ef4ctAAZEOXpE0Nyd7E8FbULik0orQ+d4rg19GpKtLv565r0/9RsUXEdEhRfCfMwe8Ta3iNvfnY5eqkOtTTy2kVUcOu5R2lSll0ZlFsIQQBAEBiq/iCnYflfHqL7X9lgzc7o39dFrq1Y01nIm2WH17yezSXV8F1ZJcR9oVYqsbuyTjAhg5Bh8xtp3n6+gsOqq6t3Ob00R3Vh2etbeOdRbcvHd8l/78jJ4c7T52WeIFdb4jNO+0WeOZGjvkeq2Ur2S0nqQ7/sxSmnK2ey+T3eq8/ke/GHaNITVIfI0YPc6IC0ucO6GtOttybZet1nXvIuLjDiRcL7OVqdeNW4ySjrktc3w+RLVXHahAeql1GbpU62ckHFr26EfgRuDwWUJuDziaLi3p3FN06qzTLfgzF8piWW7hsyO0eeHx+03iPmPgTcULhVV4nzjFsIqWM898Huf4fj9/JbMpBThAEAQBAEAQBAEAQBAEB1TMzAlIBjzTmsa3MucbAepXjaSzZnTpzqSUILNvkTjE/aexl5bDzbnTxXjL+1p16u+BUCte8IfU63DuzDeU7p5f8V+X6fUmc9OzVQmTMzr3PedS43/ANHJV0pOTzZ2NGjTowUKccl4HQvDaEAQBAEAQBAb/gHHUxIRGUqqd6JDJDWOFy5l8gLalvLUbcFNtrpx7stUctjeBQrJ16OUZLV8E/R+3zLArU4IIDwV2Ym5SjxZmntDojGFzQdDbPbXLbdYVG1FuO8k2dOnUrwhVeUW0mfnio1Cbqc2ZufeXvdqT+AGw5DJUUpuTzkfV6FvToQVOkskjzLE3BAEAQBAEB3Sc1HkplszKOLHtN2uGoXsZOLzRrq0oVYOE1mnvLRgjHEvX2CTnbMmANNn23bz4t/0W1vcqpo9588xjA52bdSnrT+3X19vcVLKAIAgCAIAgCAIAgCA0zFPaFTaMTLyNo8Xg0+Vp+07jyHDZRK13GGi1Z0GHdnq9zlOp3I+O99F+X5knr2IanX4/i1GISB7LBk1vRv66qsqVp1HnJncWWH29nHZpRy8eL+ftGLWsnBAEAQBAEAQBAfWtc9wawXJ0AQ8bSWbLH2c4QlqfJMqs/Dd/EOvYRBbuC5tZuxItmc+itbW3UUpSWpwGPYvOtUlQpSXw1y49X6adTe1NOZCAICEdoWHv5DXCYAtBi3dD4D6zfQn4EKluaPw56bmfTMDxH/GWy2n346P8P5/fM1dRy6CAIAgCAIAgOUN74UQRIZIINwRkQRoQUTyMZRUlk9xXMCY/h1Du02tuDYujIhyD+APB3yPXW0t7va7s95wuM4A6Oda3WceK5dPD7dCgqccqEAQBAEAQBAYjEGJKZh+B4lQf5j7LG5ud0b+psFqq1oU13ifY4bcXksqUdOLe5fP2ySYpx7U65eBAPgwT7rTm4fad+gsOqq611OpotEd1h2A29plOXenze5dF7fQ1JRi9CAIAgCAIAgCAIDYcM4PquIXB8u3uQt4j8h6buPT5LfSt51N24qsQxi2sllJ5y5Lf8+RXMM4NpWHmiJBb34u8R+Z/tGjfTPmVaUreFPdvOExDGbm90k8o8l+eZsS3lSEAQBAYfFVCg4ho7pKLk7WG76rhoemx5ErVWpKpHZZPw2+nZV1Vju3Nc173eJ+fp2VjyM26Vmmlr2EhwPEKjlFxeTPqdKrCrBVIPNPVHSvDYEAQBAEAQBAEBR8DdoT5YtptfN2aMinVvAP4j7Wo5jSfb3eXdn9TkcY7PKeda2WvGPPp4+Ht1djmvYHsIIOYI3VmcQ008mfUPAgCA6pqZgSkAx5pzWNbmXONgPUrxtJZszp051JKEFm3yJnirtOcSZXDosNDGcPytP4u+G6rq17wp/U7HDezC0nd/2r8v0+pNZmYjTUcx5lxe52Zc43J6kqA2282dfTpxpxUILJLgjrXhmEAQBAEAQBAEB7aTSp6sTQlqdDL3ctBzJ0A5lZQpym8oojXN3RtobdWWS97kVTC/ZpJSFpitkRon1PcHX63rYclZ0bKMdZ6s4rEe0tWtnC37sefF+n38TfWtaxoawWA0AU05htt5s+oeBAEAQBAEBP+1DCn8xlv5xIN+lYPpAPeaN+rfmOgUG8obS247zqezuK/Bn/AIaq+693g/R/fqyQKrO9CAIAgCAIAgCAIDcME45maA8Sk5eJLnbdnNt9vs/hvKt7l09HqigxfA6d4viU+7U8n19SzU6flanJtm5F4ex2hH7bHkcwraMlJZo+fV6FShUdOosmj0rI0mqYqx3TKDeBDPixvqNOTfvO26ZlRq11CnpvZd4bgVxeZTfdhzfHovaJDiDEdTxBMeJUH3A9lgya3o3jzNyqqrWnUfeO8scOt7OOzSWvF8X8/aMStZPCAIAgCAIAgCA+tBce63MoeN5as3zCvZtOVC01WrwYevc993p7vrny3U2jZylrPRHM4l2kpUc4W/elz4L1+3iValUuRpEqJWnQ2saOG/MnUnmVZQhGCyijiLm6q3M9urLN+9x7FmRwgCAIAgCAIAgCAjPaVhH+Tzf8zp7foYh8wH/bcdvunbhpwVTd2+w9qO4+g4Bi/wDiYfAqvvx3eK9Vx+vM0ZQzpQgCAIAgCAIAgCAzWGMTVDDk34smbsJ88M+y79jwI+YyW2jWlSeaK7EMMo3sNmoteD4r9eH51M7ijtGqNVBl6ZeBDOtj53cbuGg5D47LfWvJT0joisw7s5Qt+/W78vJfLj8/oaQoZ0gQBAEAQBAEAQBAZrDmGKniKP3ZFtmA2dEdk1vrueQuVtpUJ1HoV1/idvZRzqPXglvZXsLYJpeH2iKB4sb/AMjhp91vu/jzVrRtoU9d7ODxHG7i8zj/ABhyX5fH7eBs6kFMEAQBAEAQBAEAQBAEB0zctBnZZ0tNNDmOBDgdwV5KKksmbKVWdKanB5Naog+M8Lx8NVHwzd0J9zDfxHA/aHz1VLXoOlLwPpuE4pC+pZ7pLevyvB/o15aC1CAIAgCAIAgCAIAgCAIAgCAIAgCA5QoUSNFEKCC5xNgALkngAESb0RjKUYpyk8kilYT7M3PIm8RZDUQQcz99w06D4jRWFGy41PochifaZLOnaf3ei/L+hT5aXgysAQJZoa1osGtFgOgCsUklkjjalSVSTlN5t8zsXpgEAQBAEAQBAEAQBAEAQBAY+u0eUrtNdIzwu06EatI0cDxH7jQrCpTVSOyyVZ3lS0qqrTeq81yfvxIJiOhTeH6kZKcHNrho4bEftsqSrSlTlkz6fYX1K8oqpT+a5PkYtayaEAQBAEAQBAEAQBAEAQBAEAQGdwzhWpYjjWlG92GD5ojvZHTieQ+S3UqEqj03FZiGK0LKPfecuCW/9L3qWPDGEqZhyFeWb3ohHmiu9o8hwHIet1a0beFPdvOAxHFri9ffeUeCW79v3oZ9byrCAIAgCAIAgCAIAgCAIAgCAIAgMPinD0piOmGUmcnDOG8DNp48xxG/wI1VqKqxyZPw7EKllW+JDVcVzXvcQWs0qbotQdIz7e65vwI2cDuCqSpCUJbMj6da3VK6pKrSeafl4PxPEsSSEAQBAEAQBAEAQBAEAQH1jXPcGMBJOQA3Q8bSWbKPhDs1iR7TmIbtbqIIycfvEaDkM+in0LNvWf0ORxTtLGGdO11f+7h8ufXd1KnLwIMrAECWaGtaLBrRYAcgFZJJLJHFzqSqScpvNvmdi9MAgCAIAgCAIAgCAIAgCAIAgCAIAgCAwWLcMymJZDwY3liNv4cTdp4Hi07haa1FVY5PeWWGYnUsau1HWL3rn++RCKrTZqkz7pGeb3XtOfPgQeBCpZwcJbLPpltc07mkqtN5pnkWJICAIAgCAIAgCAIAgCAsXZlScPNkRPSLhFj++XgB0MnYM2GvmzvnnsrW0p08tpas4DtDd3rqfCqLZhwy3Pq+PThy4m+qacwEAQBAEAQBAEAQBAEAQBAEAQBAEAQBAcI8aFLwTGjuDWtFy5xsAOJJXjaSzZlCEpyUYrNvkTPFvaZa8ph3oYxH5Gn8T8N1X1r3hT+p2GGdmd1S7/t9X+F9eBMo0WJHimLHcXOJuS43JPEkqubb1Z2UYRglGKySOCGQQBAEAQBAEAQBAEAQHpptQm6XNibkHljxoR+BGhHI5LKE5QecTRcW9K4g6dWOaZY8G49lK5aUn7Qo/D3X/dJ0P2T6XVrQuo1NJaM4HFcBq2mdSl3oea6+v1yNzUs54IAgCAIAgCAIAgCAIAgCAIAgCAIDA4nxZTMOQv6p3eiEeWE32jzPAcz81orV4U1rvLPDsJuL2XcWUeLe79v3oRzE2LKniOL/AFTu7DB8sNvsjrxPM/JVVWvOo9dx9Aw/Cbeyj3FnLi3v/S96mBWkswgCAIAgCAIAgCAIAgCAIAgGmiHhRMGdo0WUtI18l8PRsXVzfvfWHPXrtOoXjXdnuOUxbs5GpnVtVlLiuD6cn5dCry8eFMwBHl3BzXC7XNNwRyIVmmms0cROEqcnGaya5nYvTAIAgCAIAgCAIAgCAIAgCA648eFLQTGmHBrWi5c42AHMleNpLNmUISnJRis2+RMsW9phJMph3oYxH5Gn8T8N1X1r3hT+p2OGdmd1S7/t9X+F9eBNI0WJHimLHcXOJuS43JPEkqubb1Z2MYRglGKySOCGQQBAEAQBAEAQBAEAQBAEAQBAEAQGfwtiyo4bj/0578MnzQ3HI8x9U8x63W6jXlSem4q8SwmhfR72kuDW/wCfNe9C0YcxJTsRSviyDvMPbYcnN6jhzGSt6VaNRZxPnl/hteyns1VpwfBmYW0gBAEAQBAEAQBAEAQBAa/ijF1Mw5DtMHvxCPLCbr1P1RzPpdaK1xCnv3lph2EXF6+4so8W93y5v3oRzE2KqniKNebd3YYPlhtyaOvE8z8lVVa86j13Hf4fhVvZR/y1nLi3v/SMGtJZhAEAQBAEAQBAEAQBAEAQBAEAQBAEAQBAd8jOzNPmhNST3Me3RzTb/Ry0K9jJxeaNVajTrQcKizT5lbwf2iytTtJ1m0KLoHaMf/ieRy/BWlC8UtJ6M4XFOztShnUt+9HlxXqvP7m+qacwEAQBAEAQBAEBxiPZDYXxCAALknIADclM8j2MXJ5LeTLGPaTYmSw4eTo1vyA/mPpxVdXvP6af1Oywrs3uq3fyj6+n15ExixYkaIYsYlzibkk3JPEkqubz1Z2MYxilGKySOKGQQBAEAQBAEAQBAe+iUaerk6JSnM7x3OzRxcdh/uazp05VHlEi3d5RtKfxKryXm+hlcV4MqOG/pYtokI2+kaMgeDhtnpsfktla3lS13og4bjNC+7q7suT/ABzNbWguAgCAIAgCAIAgCAIAgCA3HCOPp6h2lZ28WAMrE+Zo+yTt9k5dFKoXUqej1Rz+KYBRu850+7PyfVfn7lgo9XkKzKfxNNiB7d7ag8CNQeqtYVIzWcWcFdWla1nsVY5P79Ge5ZkYIAgCAIDHVytyFCkjNVF/dGw1LjwaNz/uS11KkaazkS7OyrXdT4dJZvyXVkYxfjSfxG8wR9HAvlDG9tC87ne2g+aqa9zKppuR9CwvBaNktr+U+fpy+/2NYUcuQgCAIAgCAIAgCAIDasH4JnsRPEeJeHAvm8jN3Jg366Dnayk0LaVTXcikxTG6Nktld6fLl19N/wByzUajyNEkxKU5ga3fi48XHcq2p04wWUT57d3la6qfEqvN/boeyNChx4RhRgHNIsQRcEHYgrJpPRmiMpQalF5NEnxz2exJIuqNCaXQ9XwxmWc28W8tRzGlZcWmz3objuMH7QqrlRuXlLg+D68n5PrvnagnWBAEAQBAEAQBAEAQBAEB6qZUp2lTQmqdEcx43H4EaEcisoTlB5xZouLalcQ2Ksc0X7CU9PVLD8KdqbWte8Xs3LL3Ta+4sfVXdGUpQUpHy/E6FGhdTpUXmlprz4/R6GXW0gBAEAQECx9BqcDEsRlWe55veG46Fh9mw0HAgbgqkuVNVHtH1DBZ287SLoLLmvHjn73ZGurQWwQBAEAQBAEAQBAcobHxHiHDBJJsAMySdgE3mMpKKze4p2DOzcC09iIc2wf8/wDH48FY0LP+qp9DjcW7Sb6Vo+svT1+nMprGNhsDGAADIAbeisTjm23mzkh4EAQE9xx2ew6gXVGhgNi6uh6NfzHB3yPI5mDcWil3obzqsH7Qyo5Ubl5x4PiuvNeaJLFhRIEUwowLXA2IIsQRsQVVtNaM7qMoySlF5pnBDIIAgCAIAgCAIAgOUOG+LEEOECScgALk9AiWZjKSis28kUTBfZ1MR4zZ7EDe6wWLYR9p33hsOWvRT7ezbe1Pccpi3aKEIulavOX+7gunN+O7qVgAAWCszhj6gCAIAgNO7UpKnR8MumZ4hr2H6J25cfdHEEDPha+yiXkYunm/kX/ZytXhdqFPVP8Al05/L9cSIqoPo4QBAEAQBAEAQHvotGn65OCVpzC47nZo4uOwWdOnKo8okW7vKNpT+JVeS830LRhDBUjhyH4zrRI51iEacmDYc9T8lbULaNPXez57imNVr17K7sOXPr7y+5tCklKEAQBAEAQGr4xwZJYkheK20OOBlEA15OG456j5KNXto1ddzLnCsZq2L2X3ocvyvfqRes0eeok4ZSosLXbHZw4tO4VTUpyg8pH0O0vKN1T+JSea+3U8CwJQQBAEAQBAEBt2BcGNxMHTEeL3GMcA5rc3nK++QHPPQ5KVb23xdW9ChxnGXYZQjDOTWab3fvyK5RMO0qhw+7ToTWndxzcerjn6aK0p0YU/4o4S7xG5u3nVln4cPoZVbCEEAQBAEAQEe7WpSsiqiZmyXS+kIjRuQuCNnEjU6jpYVV7Ge1m93A77szVtfg7ENKn9XN8mvD7eb0FQjqAgCAIAgCAIDZcIYOnsSRhEF2QQfNEO/Jo3PyHyMihbyqvwKfFMYo2Mct8+C9eSLVRKNI0OSEpTmd1u53ceLjuVb06caayifO7u8rXdT4lV5vyXQyCzIoQBAEAQBAEAQHhrFIkK1JmVqLA9u3EHiDqCsJ04zWUkSbW8rWs/iUpZP79SPYtwDUKGTMSV40HXvAeZv3mj8wy6KqrWsqeq1R32GY/Ru8oVO7PyfR/j7mnqKX4QG34VwDU624R5oGDB+s4eZw+y39Tl1Uqjaznq9EUOJY/b2qcYd+fJbl1f4+xuFU7K6XGg/wDTYj4bgPe84PUZEHofRSp2MGu68igt+1NxGX+dFSXho/z74mi1TAmIafH8PwTFB0dC8w/ceoChztasXuz6HS2+PWNaOe3s+EtP15mXoPZjVJx4iVYiCzcXDnnoBkOpPottOym/5aEC97T29NZUFtv6L18vmVGh0OnUKW8Cmww3TvO1c61/adqdTyF8rKxp0o01lFHF3l9Xu57VaWfJcF0RklsIgQBAEAQBAEB1TUtAnJd0vNNDmOFnNOYIXjSksmZ06k6U1ODya3Egxj2eTdMcZujB0WFqW6vZ/kOYz48VVV7Rx1hqjvcK7Q066VO47s+fB+j9+Bo8KFEjRBDgtLidABcn0ChpN7jpJTjFZyeSMszCmIHy5jiVjd0C5u0g/wDycz8Ft+BUyz2SC8VslLZ+Ks+v53GGWosAgCAoeCuzuLO2n68C2Hq2Ho533t2jlqeW863tHLvT3HKYv2ijSzpWzzlxfBdOb8upWIEGFLwRBgNDWtFmtAsABsAFZpJLJHDTnKcnKTzbOxemIQBAEAQBAEAQBAEAQGpVzs9odXmP4gB0Jx9rwrAHmWkEX6WUWpaU5vPcXln2hu7aOxmpL/lw+eZ66JgmhUZwiQIXfePfieY9QNAeYAWdO2pw3I03mN3l0spSyXJafv6s2JbypCAIAgCAIAgCAIAgCAIAgCA64cCFDeXw2tBdm4gAE9TuvMkjJzlJJN6I81ZlZiepUSVlH+G97S0Pte1+hG2+2qxqRcotJ5G60qwpVo1Jx2knnkQGvYfqVAmfBqLCPquGbXdHfpqqSpSlTeUkfUbLEKF5DapS6riuq9o8EpKx52ZbLSjS97jZrQLkrCMXJ5Ik1asKUHObyS3lfwT2fwKRaeq4bEjatbq1n7u56DbirS3tFDvS3nBYv2gnc50qGkOfF+i9vkb2ppzQQBAEAQBAEAQBAEAQBAEAQBAEAQBAEAQBAEAQBAEAQBAEAQBAEBqvab/w6L1b+YKNd/8AyZddnv8AXw+f2NH7HP8AkMT/ANR/M1Q7H+b6HSdqv9LH/t+GWJWpwIQBA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5606" name="Picture 6" descr="http://www.braidot.com/DemoBrainGym/wrong.png"/>
          <p:cNvPicPr>
            <a:picLocks noChangeAspect="1" noChangeArrowheads="1"/>
          </p:cNvPicPr>
          <p:nvPr/>
        </p:nvPicPr>
        <p:blipFill>
          <a:blip r:embed="rId3" cstate="print"/>
          <a:srcRect/>
          <a:stretch>
            <a:fillRect/>
          </a:stretch>
        </p:blipFill>
        <p:spPr bwMode="auto">
          <a:xfrm>
            <a:off x="1262173" y="3129558"/>
            <a:ext cx="3145532" cy="3217540"/>
          </a:xfrm>
          <a:prstGeom prst="rect">
            <a:avLst/>
          </a:prstGeom>
          <a:noFill/>
        </p:spPr>
      </p:pic>
      <p:sp>
        <p:nvSpPr>
          <p:cNvPr id="25608" name="AutoShape 8" descr="data:image/jpeg;base64,/9j/4AAQSkZJRgABAQAAAQABAAD/2wCEAAkGBxQQEhQUEBQVFBUVFBUVFhcUFBUVFxQXGBQWFxUUFRQYHygiGBolHBQXITIhJSkrLi4uGB8zODMsNygtLisBCgoKDg0OGxAQGiwkICQsLCwwLCwsLCwsNC8vLCwsLCwvLCwsLCwsLCwsLCwsLCwsLCwsLCwsLCwsLCwsLCwsLP/AABEIAOYA2wMBEQACEQEDEQH/xAAcAAABBQEBAQAAAAAAAAAAAAAAAgMEBQYBBwj/xABGEAABAwEFBQQGBwUHBAMAAAABAAIDEQQFEiExBkFRYXEigZGhEzJCcrHBBxQjUmKC0UOSsuHwMzSis8LS8RYkU3NUY5P/xAAbAQABBQEBAAAAAAAAAAAAAAAAAQIDBAUGB//EADsRAAIBAwEECAQFAwQCAwAAAAABAgMEETEFEiFBE1FhcYGR0fAiMqGxIzNCweEGUnIUFTTxQ1MWYpL/2gAMAwEAAhEDEQA/APcUACABAAgAQAIAEACABAFbb78gg9eQV+63tO8Bp3qrWvaFH5peGrLVGyr1vkj46Iz8+2xJpDDXgXGp/db371k1NuJfJHzZpw2LhZqTx3erIkl922TSkY5NaP46lZtXblV/qS7l/wBlhWNlDXL8fTAz/wB27N07h0e74DJU57Yqv9bJN20WlNCfqs//AMh/77/1UP8AulT+6XmO6S3/APUvJehz0dqb6s7/AP8AR4Ukdq1F+uXmGbWWtNeSFNvK3R+24jmGP+VVahtmsv8AyeY12tjPljzRLg2zlZlLE13TEw+dVo09uVP1RT7uHqQT2LSl+XP9/QubBtbBJk8mI/i9X94fOi0aO1qFTg3uvt9TPrbJuKfFLeXZ6F9HIHAFpBB0INQe8LTUlJZRnNOLwxSUQEACABAAgAQAIAEACABAAgAQAIAEACABAGfvfaqKGrY/tX6Ub6oPN36VWXdbUpUcqPxP6eZpW2y6tb4pfDHrfoZ6a02q05yPMbT7LatFOgzPeVzN1tirPg5eC4I1YUbW3+WO8+t8ffgEF0xt1GLr+gWRK5m9OA6d1UlzwTWRgZAAdMlA5N6lZyzqOBibkTJ3AkyJkMCMhkMCMhk5gRkMiXxA6ivVOU2tByljQgz3TG7QYT+H9NFPG5mu0sQuqkeeSGLNPZzige78pI8W6OWhb7QlB/DJx+xM6lCvwqxXvt1Lm69s6dm0t5Y2D+Jn6eC6O22zyrLxXoZ9xsb9VF+D9TW2W0tlaHRuDmnQj+sjyW5TqRqR3oPKMSdOVOW7JYY8njAQAIAEACABAAgAQAIAEACABAEa8LcyBhfK7CPMngBvKhrV4UY703hEtGjOtLcgssxdtvie21az7KLQ01dyJ39BkuUv9szmt1cF1c/Fm/RsqNr8U/il9EdslhZH6oz4nX+S5ypWlMdUrynqyWGqHJBkWGpMiZFBqbkbkUGpMiZOhqMiZO4UmRMgWoyGQwIyG8JLEuRd4SWJcjlIQWJ2R2SHbLvbJqKHiNf5qenXlAnpV5Q0K2OSaxOxRO7J13tdyc3jz81r2d/Om803js5FqUaN3HdmuP18Ga64NpmWjsPoyTcPZf7p48viuqstpQuPhlwl70MK92bO3+KPGPX1d/qX60zNBAAgAQAIAEACABAAgAQBW31fDLKyrjVxHZYNXH5Dmql3dwt4ZlryRatbSdxPEdOb6jGObJa3+ktBy9loyAHADcPMrib7aM6s8t8fojoI9HbQ6OjrzZZRsAFAKALIlJviys3zY4GpmRmRYam5Gtiw1JkbkUGpBuSBaL3jY7CammRIFQP17lchY1Zw3ixC1qTjvInA424oyM8wdx5FVWtyWJorv4ZYkiMbRKMvR58RWil6Om+O8TblJ8d4kWeBx7UhqdwGjf1KinOPywIpzjpDQTeFtZCKv1OgGpTqFvOs8R8xaNKVV4icsVsZMKsOY1ByIS17edF/F5i1aU6TxIkFigyR5EOYnZHJjbmJyY5MZkjrkRUcE+MsEilgorwust7UemtN45haNG5y+Opo0bpS+GZotmNpvSUinPb0a8+3yd+Lnv669ds/afSYp1deT6/5MjaGzejzVpac11fwaxbZjAgAQAIAEACABAAgCvvq9WWWPG7MnJrRq4/IcSqt3dQt4b0vBFm1tZ3E9yPi+oxVnifPIZp8ycwDoBuoNwG4Lg769lVm23x98EdDOUKMOhpac2WbQszJVHAExsbkW1qbkY2OAJMjciw1NyNbE2mTAxzvutJ8An0o781HrYQjvSUeszlwXe2YvxioAA1pmd/l5ravriVFR3NTUva8qSioPiWN0n0Er4HnI9qMnfy68uIKp3aVekq0V3lW4xWgqsV2MuMfawjcKnlXT4HwWfu4jvPrKOOGRtlpGDE4gYcnfhI1H9ck6VGW/ux450Hbj3t1c9ClsNl+tSPllrg0a2tMt3cPjVadet/pacadPXmy/Vq/6eCpw15shXYPQ2oNO5zmda1A+Ss3H41tvLqyWK/4ttvdmTXUXOmMJLUuRUxtzE5McmMuYnpkiYy9qemSJlHfF3+2we8B/Er9vW/SzQta/wCiRf7J7RY6QzHtaMefa/C78XPf117HZm0ek/CqPjyfX/Jl7S2d0f4tNcOa6v4+xrFtmKCABAAgAQAIAatM7Y2ue80a0Ek8gmTmoRcpaIdCDnJRjqzAPldbZjLJXADRjdwG4fM8SuE2nfyqzz5diOnjCNpSVOPzPV+/oWQCxGVhxoTGxrY40JrYxsWAm5GDjWpMjWxwBNG5KPae10aIxq7tO6DQd5+C1dmUct1H4F/Z9Lek5vloPXaPq9nDiO081Dd7nOyY34dM1Hcv/UXGFovbZHcPpqzS0X2WrJc12tkY1smZGeIZHEc3Ecidyrxup05uUNOr7EEK8qcm4cB+yWVsTaM41JJqSeJPcoq1aVWWZDKlSVR5kMWy6o5XYnA130NA6mlQpaN5UpR3YklO4nTWIirSRFhfkGijHbgGn1T3HycUlPNVOD11Xfz8xkU55XPUotpbMWSCQaOpnwcP5U8CtTZ1VTpum+X2NOwqKVN03y+zNDYLSJY2vG8Z8iNR4rIuKTpVHEzKtN05uLH1ARgQlFG3tTkxyYw9qemSJjD2qRMlTM9e1iwHGzIVzplhO4jgtO2rN8M8UadtW31uSNjstfv1hmB5+1aM/wAY0x9eK7XZ18riG7L5l9e0wNo2Lt570flf07C/WmZoIAEACABAGJ2ptrrRN9XYaMZm88Xb/DIU414LlttX3Ho0+C17X/B0GzqEaNLp5Li9O739AhiDQGtyAXIzk5PLHSk5PLH2hRtkbHGhNY1scATRg40JrGNjgCaNYi1TtiYXO0A8eACfSpSqTUULCDnJRRmrus5tUrpJPVBq7hyYOVP6zW3cVFbUlThq9PU1a9RW9JU4a++JJnhfbhLLGSGQf2VP2jxm9w/Lp1HNXdn7Kk7ac3r9+z3zIIVIWko05rjP5uxcv5Le67X6aJr95GfUZFczcU+jqOJUr0uiqOBKUBCCAKe+azSRWZv7Q1fTc0f8E9wW1se0daqvL1ZdtmqUJXEuWnecY0O9JZJj22ZMJ9tgzjeOJpSvfzUl/azsblzjp7+/3DLW7c09Hr2PmvQgXNbDZ5DFLkCaH8Ltx6HLyKLygrimqkNS1dUlWgqkPf8A0ahYJkAgAIQKNvanpjkyO9qkTJYsizxBwIOhyKlhNp5RNCTTyjOMe+yzBzdWGo/EOB5EZLctblwlGrD32Gq4wuaLi+f0Z6bd9sbNG2RmjhXpxB5g5LuKNaNWCnHRnHVqUqU3CWqJKlIwQAIArdoLy+rQuf7R7LBxcdPDM9yqXtyrek58+XeWrO2dxVUOXPuMhdNnwsxHNz+0SdeX69686uqrnM3rmeZbq0XAsGhVWVmOgJjGscaE1jGxxoTWMY40JoxnJpWsaXPIAGpKdCnKct2K4hGLk8Iz78duflVsTTr/AFq74fHYjuWUOubNJblpDjxkyu2ivlrGGGDKNoo4jV5+6D137+mtnZ2z6tzXTlxnLTs7R1OMaNN3Vx3r9vHq6i4+ivaRtqgdA5oZLDmQNHsc4kPHMHI86HfQejVbFWkYxh8v78zl5XUrmcqktX7RJu+P0Nong3YvSM911P1aO5eZ7dtuirPHX9HxRu1ZdLQp1ezD8C0WAVASgV2yDDNPPaDp6je/PyAb4rvtgWyinPqWP3ZZ2nJU6UKC7378zEbU7X+nvCkNBHDWNrwBUva44n4t7a5Aab966Paex+ntOkx8a44611d/MobN2hGlW6Kp8kuHj1/saaJzLfHXJszBnz/Vp8vj5qpTs6nXBmzJTs6nXF+/Meuq8yw+htHZcMgTw3An4FNurRVF0tHihlxbqS6WlxTLxZRngkACEooy9qemPTIz2qRMmiyrveyY21HrNzHMbwrltU3ZYejLltV3JcdGPbC3lgeYXHJ/abycBmO8DyXW7Gud2TovnxXeRbZtt6KrLlwfcbpdIc4CABAGF2ntP1m0iIepFUO65Yvk3xXJbcvMz3VpH7nR7Pp9Bbuq9Zad3viPtC5NjB1oTGNY40JrGNjgCaxjHGhNGMYtdvZFke07cxubj3blPStp1OOi63oPp0ZT46LrehXS2N832lqcI425hldOp/o9FdjWhRXR263pPmWo1Y0vgoLMnz9Covu/24DHB9nEB2nHs1G/XRvEnVWrWzn0m/PjN6ItUbJR/FuH2/8AZRWnZ22zND2WeQx0xN9UEinrYCcXQUqvR9j2tGzhmbW+9ezsz9zmdr31S8niC+Badvb6FRsvev1C3wzE0jJMcvuOycT0OF/5VuV6fS0nHnqvf0MilPdkmetbQj0dss8g0kaYzzocv4x4LzX+pKOUpdn2OqsXv2tSHVh+/InLhSAi3pNghkdwYadTkPMqe3hvVIrtJqEN+rGPaU97W43fc7nt7MkowsNaEOlNA4HiIxi/KvV9hW34cIvnxfvyKW16+9Wm1y4I8tuK65JiI4WF73Coa3gBvJyA6rqqtSMeMmYGHJ4RqGQWmxFnp2OheTSNxLSH5erVpILqA9k6gLgdt7Np5dalxg9V1P0+x2eyb5V6atrlceWef8o00FvhtgDZvs5RkDoD0J+B7lx3R1rVuVLjHq9/csToVrVuVPjH3r6k2CWWzdmUY4xo9tSWj8Q1p/WahqQpXPxU3iXU+ZXnGnX+KHCXV6FtBM14xMIcOIKoTpyg8SWCpKMovElgWoxol4TkOTI8gUiJYsjPCkTJUzL2thhlqzIgh7TwzqPMeS2res+E1qjYptVqWJdzPT7utQmjZINHNB6HeO41Hcu8o1VVpqa5o42tSdKo4PkySpSMYt1oEUb3nRjS7wFaKOrUVODm+SyPpU3UmoLm8GAuZhOOR2bnuOffUnxPkvOL2q5T49/mdRdNRxTWiRatCoMpscCaNY60JrI2xWLkT0/U5IUcjWR7ROB/aSNibwDhiPedO4d6nhD+2Lk+3T33j4Qb+WLbKuW/oIaiBmN292YB6uPacrKtK1X82WF1e+BdhYV6v5jwvfLQy9+X4SDJaZA1je5o5NbvPiVqWtpx3KUePvU0FC3tIbz4dr199xi7q2oitV5WSObs2QTtxB/7RwP2Zkp7GPDkct55dVZWEbdb0uMvt3HN7Q2jK5e7HhH79/ofTq0DMPA/pHaw220+jphEjdNMWBgk78ZdXnVb1nnoo5M6pjpHg3ItBfdV3y1JLBG0k1qSxpaTnqax6rjv6kpLD/yf1ydLsR70pRfOJp15c+A0qdqHUgPNzR1zrTyVywjmqXdnr8dN8smb+mSTDFYbOPxO6YGsjb/G7wXtGyae7FvqSXvyOavJ70s9bbLf6I/Rehlw4fTek7X3vR4Rg/LXF31Tb/e3l1EdrjD6y2+lB0TbrtZmLRSJxjLsqTAfYlh+/jw0oqDWeBaTw8o8P2X2vZMGx2lwbLkA45Nk5k6Nd1yO7gufvdmyi3Oksrq6jp9n7VjNKnWeH19f8nol1bQSQ9l32jOBOY6O+XwXOV7KFTiuDLlxs+nV+KPB/QvLLeNmkOJrvQvOujK9fZcqU6NxBbslvrz/AJM6pbXFNYkt5ef8otYZSfuvG5zCM+ra/AlU5048srsfqUpRS7O8frX/AIIULi0NGZAnokiyO8J6JYspb9gq0O3tOfQ/zV61nx3TQs6mJ7vWXewNtxRviOrDib7rtR3EH95dpsWvvU3TfL7MzdtUN2oqi5/dfwatbZimd24tOCz4RrI5re4do/ADvWVteruW+Ot4NTZFLfuN5/pWf2KixxYWNHADx3+a8/qy3ptmhUlvSbJTVCyFi2hINZibTZZ21dI143k5kd5GS3oVKUuEWjep1aEvhi0Mlj6Zh9KGuTtN9eSsKjNvhF+RI50lxyvoQzaWD2m9xB+CtU9nXdR4jTl5Y+5BV2ha0l8VSK8fQz+021X1YNETA5zq0LsmilM8Op15LThsKpTw67xnkvUya234SyqCz2vTyPPbzvSW0uxTPLjuGgbya0ZBalKjCksQWDErXFStLeqPJDqpSE3WzG394Yo7ObXKY6FoFRiFGZfaUxUy0qrFsouolJEVbKg2iytfqO/retyOpnLU9EuZ5Nx2apr9tIO4SzgDwXIf1OsJ96+x0/8AT/5vg/ujX2J1Y2Hixp/wheVVvzJd7JaixOS7WVu07uxGOMrfgVe2X+d5fdFqwXxS/wAWY76ZHE2+AVyFnYQNwJlkqQOJoPAL2rZ/5cu85O41MxDeElmrLC90b2tcQ5ppuOR4hT1YxcHlFaDaksGD2g2stl4YRbJ3yhpq1po1oNKVDGgCtN9OPErANUpUAX1y7Vz2aja44xlgfnQcGu1Hw5KncWFKtxaw+tF+12lWocE8rqZ6LdV8snja8jBiFaE1p+bf5LMrbCuopSpreXZr5G1Q29aze7Ue6+3TzLGB4caRmppWjTU03mgWbO0rw+eEl3pmlG5t6i4Ti/FEgMkyFH1OmTs+iglDdWZLH0H71LXK+hfbNWOZkhL2vawtNcWVTUU7Jzrqsy9q0pQwmmzMvq1GcEoNN5L94WYjPiQ7VFia5vEEKenLdkmTU5brTKvZK0+itTK5B9Yz36f4gF1Gy6u5crt4FzalPpLZvq4+/A9JXXnJGJ2zlx2mGPc1oPe52fk0eK5fb1X41HqWfM6HZMdy3nU6+Hkv5HAuOEHWprGsW1NYxjV5isMnuO+CfQ/Mj3j6DxVj3ovLJ/3FjaDn6SDCc9SWYTmOdV6paVN6lCfYjHuqe5VnDqbPnS6XVb4HxH8l1k9TEkip21hqyN/Bxb+8K/6VmX8eCkWbV8WjIrMLgIA9l+hS3XYyy2htsZH6f0hJMkeMmIsAa2M4csw/IZ1PSklKE5S+DUZOUUviKm8XNo/ACGknCDqAXZA86LfhnhkzFrwPRbrhMdyWUO1dI546PfM5vk4Lj/6mknF/5L6I6jYC/F8H90au7/7KP/1s/hC8sr/mS72S1vzJd7+5W7T+rF/7R8Cr2y/zvL7lqw+af+LMx9NUGG02WWnrRuYTn7DwQDu/aHz4L2fZ0vhkjk7laFbsLaLLHaCbaGlpYQwvbiYHZesOlRmFLdxqShiBDQcVL4jzL6SJ7JJeE7rvaGwVaAGtwNxhoEhYwgYW4gcuqxmscDRRmEgAgD0e6YSyGNp1DBXkTmR5reoR3aaRl1XmbNd9FcZdelRoyGQn/A34uHgo754oY7Sa2XxHqW0En2lmbxe93c2Mj/WuC/qWeLVR62btlH4KkuxLza9Bp64BEyGHp6JYkd4UqJUZW11jlcW6tfiHWuILYoVGlGS5Y+hs0kqlFJ81j9j1eF+JocN4B8RVegReUmcRKLTaMBeL/SW+Q/dNP3WBvxXFbaqZrT8EdPbrcsYrr9SeFzpXHQmMaxxqaxjCaPE1zfvNI8RRLCW7JMSMt2SZK2JmxWYNOsb3NPEZ4v8AV5L0nZFTetkuptFfa0MXDktGkzxW/wC7PqVungAowOJj9x3bYB0Bw9y7SjU6SkpHOVY4bRovo8tFlitDn2ssFGfZOkALWvrmQT6rqaHmVXvITlBKKyLbyipZZ539MU9nkvOR1jaAwsZiLW4WPfQ4nsG8aCo1IPU5MoSg8SWC/GSksoxlngdI4NYC5zjQAb0iTbwgbS4s39zXR9VZQkF7qFxGnJo5DPxWza0ejjx1Zn1qm++wkTQulfHDGKvke1rRxc44W15VKtbyinJ8hkE3oewbWWYWayWWzt0jaGjiRHGG18/NcFt6pvRjnm2/fmddsKGJyfUse/It7MzCxreDWjwAC82qPM2+0hm96TfWVG1rKwg8Hjza4K5s9/G+4vbNeKzXWiF9KliNpu2KdoqYnRyHecEjcDgKficwnk1ev7JrJuP/ANl/JzV5T3W11M8whfiaDy/5W2+DMx6mY2ouN1TPGKtObwNWne6nDjwzWTd0Gpb8dOZdt6uVusy6olk9++hi3XdHdjmWj0TZHvk9MJmAiVpyaBiFHswgCmedeKkjRqSWYpjJVIxeGzL22RuORzBRmJxaODcRLRTpRb0E91JmY+L4G7+hO7yfrNpcPWLYWZZ5duSh4dpg/LyVDaM+MYeJdt44TZq70lx25rRmI4STyLj+lF51/U9XOIe/fA37aO7aN/3SX0HnrjkIhh6kRIhh6kRKjM302kp5gH5fJalu80zXtHmmei7Py47NCf8A62jvAofgu+s571CD7EcleQ3K812sxERra5z+OX/MXEbVlmpP/I6NrFrTT6l9i1CxSoxwJoxjjU0axwJoxka4JfQ2ySM5NmbjbzcKn/f4Bdl/Ttzx3HzX1X8El7DpbWNRaxeH3e8FL9Mez5kjZbIh24ezLTUxE1a7nhcfB5O5d9s+tuy6N6P7nN14ZWTzSGQOFR38itRrBQawdkjDhRwDhwIBHgU1xUlhoVNrQlWKBjGgMa1o/CAPgo1CMflQ9yb1FWqmEk5UzT46jWsmg+iS43Wi1G1vB9HBUM4Olc2lOeFriTzc1Vr+qow6Nav7FqhDjk1u1UnprZHGNGYGnqTid5UXne3a/wCJj+1fX3g63Z0eitJ1Hzz6fcvlw5nlbtDFigfyo7wOflVWrOW7VXaWrKe7Xj5D2zjG2uwvgkzFJInccLgaHwd5L0nY9duhHGsX/KKm16O7cPqlx9TxOewyWS0Ps02TmOw10B+68cnChHULtIzVSCnE5ycGngsmiijGkC2WOMuDjGwu44W18aJFSg3lpCuclwyClIxl8bpnshiGJ8jmtA4kmgB4ca7kuVFOT0Q+EW2e/wCzt1Mu6yMirURMLnu+841dI7pUnLcKLnbivvSlUkadKm+EEUNwOMrpp3ayPy5AbugqB+VeYbXuHWq5fPj6HQ3iVNQor9K+rLV6ykVEMPT0SIYepESoz1/eu33fmVo2vyeJq2XyPvNxsj/dIvz/AOY5d5s3/iw8fuzmtp/8qfh9kZCy/wB5n96T/MXF7T+ef+T/AHN6f/Hp9y+xahY5TY4E0YxxqaxrFhNYxldfjHNDJmetE4HuqPmB4laOzbh0qqx3+RatWpb1KWklg1tnmjtMQIo5kjSCDnUEUc1w8QQvS6NaNSKqQepgVqUqc3Ca4o8V202Ilu5zpYKyWbM11dEPuy/h4P5Z0379tdxqrdlwl9zPq0caaGaZbWnXLz+CtOLK+6SWXixrdSTwA/VN3G2KkTLguC0XtIBGCyEGj5D6jONPvv5DvoM1HWrQoLjr1EsKbloe62KyQ2GzhkYDIom/DMuPFxOZO8lc/Wra1Js0KVNtqEEYy46z2mSZw3l3QuJAHcKrznatw55l/c/odPd4oW8aK94/k0ywjJEyxhzS06OBB6EUKWEnGSa5Dotxaa5FBsdavQWh0T8sdW/naTTx7Q7wu52LcqNTd5SX1NHatLpqEaseXHwZYfSDsg28IcUYaLTGPs3HLEK1MTjwOdCdD1Ne0tbl0pcdHqcrUp7y4anjItb4HmK0sc17DQhwo9vUHUc9/NbOIzW9B8Ck44eDs9tYTUHdwKVRYxpkc2hz3BkLXOe40aGtLnOPBrRmSlwksyFUD1z6Nth/qY+sWoA2hw7LTn6Bp1z/APIQczu0G8nIvLrpPgjovqXqVLd4vUu9s7dhjELM3ykCn4a5+JoPFczti6VKjuZ4v7cza2XRTqOrL5Y8fELJZxExrB7Ip14nxXm9WbnNyHVJupNyfMU4pqEQy9PRKhh6kRIjPX967fd+ZWja/I+81bL5H3m42R/ukX5/8xy7zZv/ABYeP3ZzW0/+VPw+yMiBS2TjTtyZfnqPJcftaOKk/wDI3Vxs6b7EWgWGVGOBNGi2pGNY4E0YdcwOBBzBBB70KTi8oblp5RVXFeBsUxhlP2TzUE7icmv6HQ9OS7HY+0VHEZP4X9GXLy3V3S6aC+Jar39DdarrjnDNXlsFYJ3Yn2drXE1JjLoqneSIyAdVYhd1ocFL9yN0oPkNWT6OrujdiFnxcpJJJG97XOIPeEsrytJfN+wiowXI08MTWNDWNDWgUAaAABwAGgVbOSUxu298Yj6BhyBBkI3nUM7tTzpwXO7XvM/gR8fQ6DZFnj8eXh6ki4bF6KIVFHO7TuVdB3BcNd1d+pw0RHeVulqtrRcEWKqlUEAZjaayFj2zMyqRUj2XD1T5eS2Nn13jdzxWhr7PqqcHRl7XM2NwXoLTEHVGMCjxwPGnA0qF6FZXSuKSlz5mBeWzt6rjy5PsHL1uaC1tw2mJkoGmNoJbza7Vp5gq9CpKDzF4KjinqZ130ZXcf2Lu6eb/AHKx/rq/X9ER9BDqL657gs1jFLNCyOooXAdpw/E89p3eVBOrOp8zyPjFR0Hr1vJlmjL39ABq47gFTubiFCG/Ms29vOvPcgZG6MVpmfaZejRuGWg5AHxJXn+1r2VWXHV/RG5cqNvSVvDvZeOKxCghp6chyGnp6JEMPT0SIz1/H7Qe78ytK1XweJq2XyPvN1skKWSKvB3m9xC7vZvC1h75nNbSebqfvkjK3yzBb3cHEEfmZT41XM7bp4rT7cM2bOW/Yrs9ScFzRAONTWNYsJo1jjU0YxYSCEO+LvE7MvXGbTx/CeRU9tXdOWHoya2uHRnnlzItwX9LADHK0vY2oGI0c0j2Qd45bvJdXa7ZlQjuy+JcvfUTXthSrPfpvDfl3k516Wmb1Ow3ll/iPyVS52/Xlo1FdmpVVrbUvn4sQLDKc3TH95x+ayZbUqt53peY/pqSXwwX0HorG8aTydxI+aRbWuI6Sl5sjlVpv/xojMuFjXB4NSDXtCoJ4kVUDvZSTT5kzvZOO49OwtW130ryVN45FPhyOpogIAYtcBkaW5YSKGoJ+ampTUHvcx9Oe5JSWqIdlucRZxvc0kUJbkSOFaq5DaVaDbg8dzLFW7dXhOKfeLdYHn9s8nni/wByd/ulZ6yl/wDpjVXgv0L34CRBaI82Sk8sR+ByU1La9aD4TkvqOc7efzQ9+A/DtDLHlMyp/dP6HuW9a/1DPH4qUu1cGRS2fTnxpSM/N6a3T/aZAcPVY3gOJNO/uWff7RdX8Sfgvf1NOPQ2VH4OLfm36I08MLY2hrBQAZBc3ObnLeZkSk5ycpag4poqGnFPQ9DTinoehl6eiRGavh9ZXcgB5V+a1KCxTRr2ixTR6RcsWCzwt4Rs8cIJ8139rDdowj2I4+6nv1py7X9zM7cw4JYZhwwn8pxDxDj4LC27Ry4z61g2djz3qc6Xj+3oDSuLY4camMaxYTRo41IMYoJo1jVpnIo1mbj/AIRxKkhBfNLQfCCfxS0CzWBozd23cT+iJ12+C4BOvJ8FwQ/LNTRRxjkjjDJHdMVIoImUEdZOUjghHBEyJ9VDJYK8lgYt94xwjtnPc0Zk9ylpUJ1dPMko286zxFFDNtO/2GNHvEu+FFfjYQWrZpQ2ZH9UvIfse0wJpK3CPvNqadR+iZUsOHwPzI6uzWlmm89hoGOBAINQcwRoQs5pp4ZmNNPDG5JqJYxyPjDIwbUVJ0ZIqSFx2mqa6Y10h5zQ8UIBHNNUnF8CNNxfAgvspiJdFmN7Dv6KwqiqLdn5lhVFUW7U8yVBOHtxN/4PBQzg4PDIZQcHhnXFIgQ04pyHobcU5EiGXlSIejMCMzzBo9uQNHQmle4LbtqW/KNNc8I13LoKDk+SPV2igAGgFF3qWFg4hvJS7Y2X0lleQKlhDx3Gjv8ACSs/atLftn2cffgaGy6u5cx7eHp9TPXZLijaeAoe7Jee147s2a9eG7UaJjSoGV2LCaNFtKQRi6pMDBMEWGp1J1PH+SWct7uFlLPcSGlRMiZHnYVJFk0JDFFJkkyLZESmuQ2Ukjl43g2ztqc3H1W/M8AnUKDrS7BKFCVeWFotWU9iuqS0u9JMSAc+bh+EbgrtW5hRW5BcS/Vu6duujpLj782XcVywN/Zg83VPxVGV3VfMz5XleX6vLgNWi4IXaAsPFpPwNQnQvakdeI+F/Wjq895Bsr5LG4Mk7ULjk7c0n4cx38VYmoXMd6PzLkWKihdR34cJrVdZaztVOLKdNkdSEx1qRiMnQKCRWmOEpo0jiPC4lvtajnxUu9vRw+RI5ZWHyOkpoDbinIehtxTkPRCt82CNx5ZdTkPirFGO9NImow3ppEfYmyY7SHbo2l3eeyB5k9y6rY9Lfr739qJdsVdyhu/3P+T0JdUcsJmjDmlp0cCD0IoU2UVJNPmLGTi00edXYDFJJC7Vrj4g0PjkV51f0HCTT5PB1ddqpTjVXNFqFmlMcaU1jWLCaIKBSDGhYSDRQKaILqkG4DCOCMsMsTPM2Npc7INFT/XFOhBzkooWMJTkorVlPdtkNoeZ5hkfUadKDQ9Pjqr1aqqMOip+LL1eqqMOhpvvZf1WaZwzJaMPrA9RmnqGdGOjBy0EstOJwDR1qldPdWWOdPdWWOzwte0teKgihCbCbhJSQyMnBqUdSFdtQDE/N0dKH7zD6jvIjuVivh4qR0f35k1bDaqR0f35kkwgqHeaGKbOthASbzEc2xaaNEkpRwglOFwIcUo9IbJThyGnFPQ9FJf0+jB7x+A+av2sODkaNnT1marYexejgxkZyOr+UZNHxPeu22RR3KG9zlx9DD2vW6SvurSPD1NEtUywQBittLGYpWWhg1IDveAyr1bl3Lmtt2qyqi58H38joNk1ukpyoS7177zkTw4AjQioXGSTTwx0lh4Y60prGMWE0aKBSCCwUg1igkGigUgmDhfmB3lKlwyG7wyQLXH9YlDP2cdC/wDE7czw+Ks030NPe5vT1LNKXQ09/wDU9OxdZaNyyCpvi+JUFVSCHDnqhcAONYBoAErbeoNt6iqpoDUrBUO3tqOrTqPIHuUsJfC49f3FT4YCR1HN55fokSymhUspi6pogklGBcCSU4VIQSlHCHFOHpCHFOQ5DMj6Ak6DMp8U28IelngZyKN1pmDW6yOoOQ49wFe5bdrbuco0o8/bNWUo21FyfJfU9Ts8Ija1jcg0Bo6AUC7qEFCKitEcXOTnJyerHE8aCAIt5WJs8bo36OGvA7nDoVDXoxrU3CXMloVpUainHVGEu1zo3Phkycwn+f69688vreVKbT1XBnS1t2cVWhoyyCzysLaU1jWLCQaKBSCCgUg1iqpBCMJaYnDM5ADiToFMo5aXLmSSjoh+yxYG01OpP3nHMnxUdSe/LJHOW88jwKiwMwdqgQ6gAqgAqgDlUANTHT3gpIofEWXJmBMCSUooklKKIJThyQglKOQ24pyHoqL7tVBgG/N3TcFdtaf6mXrSll77LzYW68LTO8Zu7LK/d3u7zl3c12Ox7Xdi6slrp3GZti63pKjHRa9/8GtW4YgIAEACAMrtfdLifrMPrMHbA3tHtdw15dFh7XsOlj0sVpquzrNjZl3FfgVNHp3ldYrSJGhw7xwK4arT3JYLtWm6csMkgqIiFgpGNFBIIdBSCCgUgmBqNlHZ93D/AJ/mpHL4eA6TyiRVRER2qQAqgDtUgmAxIwGAqgMHKpRRDhUjx/RPT4CrghRKaAklKLgSSlHJCSUoo24pyHJEa2WgRtLj3DidwUtKm5ywS06bnLdRU3Nd7rXNQ6VxSHg2udOZ0H8l0FhadPUUFote4u3dxG1o8NdEemxxhoDWigAAAG4DQLtIxUVhHHttvLFpRAQAIAEABCAPP75u91hlxsFYXnLlvw8iM6clx21tm9HLeXyvTs7DprS4jd09yXzx+vvmSoZQ4AtNQVzMouLwyOUXF4Y4CmDRYKRoadBSCCgUgHQUCYO1SDcCqpBAqgDtUAFUCHKoFCqAOVSi4EkoFwcJSiiSUooglOwOSG5ZA0Ek0AToxcnhD4xbeEUEj32qRrIxWpo1vxcVsWtrKTUILLZpJQtqbnN9/oehXFdTbLEGjNxze77zv0G5drZ2sbenurXmzlbu6lcVN56cl2FkrZVBAAgAQAIAEAM2uytlY5kgq1woR8xwKjq041IuElwY+nUlTkpxfFGBtljfYJKOq6Jx7LuP6OHDf8OL2ls2VJ9nJ/szpqVaF7DK4TWq98idDKHAFpqCsCUHF4ZBKLi8McqmjRQKTAmBQKQQ6kEO1SAFUCHaoDAVSCYCqAwFUouDlUAFUCnKpQEkpcC4EkpRcDcsgaCSaAb06MW3hD4xbeEUNrtDrQ8MjBOfZaBm48StW2tpZUYrMmaNOnChFzmzcbNXELK2rqGRw7R+6Put5fFdnYWKto5fGT19Ec3f3zuZ4XCK09WXa0CgCABAAgAQAIAEACAGLbZGTMLJBVp/oEcCo6tKNWLhNZTJKVWVKSnB4aMLeV1S2F2JtZIjqeHJ1NDz0+C5DaOypUuK4x6+rvOjt7uneR3ZcJ/fu9B+y2psgq09RvHULnalOUHxGVKcoPDHwVGMO1SCYFApMCYO1QIdqkAKoEO1QAVQByqACqBThKXACS5LgXBwlApHtVqbGKuPQbz0Clp05TfAkp05TeEUxdJa5Axja8GjQDe5x+a1rW0lKW5TWWy/+Fawc5v31I3Wz9xNsramjpHDtO4fhbwHx+HYWNjG2j1y5v8AZHNXt9K5l1RWi/d9pcq+UQQAIAEACABAAgAQAIAEAcc0EUOYOoO9I1ngw0Mpe2ydPtLIS1w9iuR90nTocuiw73Y0Zpul5cvDqNq22q/kuFldfP39SjivQtOCZpa4ZHLQ827lyVaylBtaPqZpStlJb1J5RZRyhwq0gjiFSlBp4ZVcWnhi6poh2qQQKoEwdqjAYCqMBgKowGAqjAYOVQLg5VKAmSQNFSQBxKWMW3hDlFt4RU2u+N0Y7z8grkLXnIuUrNvjMfufZ6W1n0kpLGH2j6zvdG4c9Oq37HZUqqTfwx+rIrraNK2W5TWX9F3m3uu7I7M3DE2ldSc3O6ldNb21OhHdgjna9zUry3psmqcgBAAgAQAIAEACABAAgAQAIAEACAId4XXFaBSVgdwOjh0cMwq9e2pVliaz9yahcVaLzCWPfUZa17Iyxkus0lR913Zd0ro7vosK52G3+W8rqfv0NmltenNbtePiitktksBpaIi3nSleh0PcufuNnTpvEk13l2NKlWWaM8+/MfivON3tU94U89FSlbTRHK2qLkSWTtd6rgehBUbpyWqInFrVC6pmBoVRgAqjACHzNGrgOpATlTk9EOUW9ERpbzjb7VfdFfPRSxt5vkSxt6j5EOS9nONImZnT2iejQrNOzy8avsJ1axit6pLh75kqzbNWm0EGXsD8ZzHRg076Lct9jVpLilFfUgqbTtqPCnxfZ6mnuvZiCGhI9I8e0/PPk3QfFbtvs2hR44y+tmNcbSr1uGcLqRdUWgUDqABAAgAQAIAEACABAAgAQAIAEACABAAgAQAmSMOFHAEHcRUeCbKKksNZFTaeUU1q2Wsz88GA/gcR4N08lRqbLtp/px3F+ntO5h+rPfx/kq7RsO0/2crh77Q7zFFSnsOH6Jvx4+hchtya+eCfdw9SN/0faG+pKynvPHkAqsthVH+pE3+70JL4oP6Cv+lbX/5mfvyf7Uz/AOPz64+/AT/dLX/1vyXqNv2PtJ1lYern/wC1OWwqq0cfr6Dlte2WkH5L1HYdhne3MB7rCfMkKeOw3+qfkhktuL9MPr/BZ2bY6zt9bG/3nUHg2iuU9j28dcvx9CnU2vcS0wu5euS5sdgjhFImNZ0GZ6nUrQpUKdJYhFIoVK1Sq8zk2SVKRAgAQAIAEACABAAgAQA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5610" name="Picture 10" descr="http://momofftrack.com/wp-content/uploads/2010/04/sad-face.jpg"/>
          <p:cNvPicPr>
            <a:picLocks noChangeAspect="1" noChangeArrowheads="1"/>
          </p:cNvPicPr>
          <p:nvPr/>
        </p:nvPicPr>
        <p:blipFill>
          <a:blip r:embed="rId4" cstate="print"/>
          <a:srcRect/>
          <a:stretch>
            <a:fillRect/>
          </a:stretch>
        </p:blipFill>
        <p:spPr bwMode="auto">
          <a:xfrm>
            <a:off x="6367641" y="692696"/>
            <a:ext cx="2587614" cy="2565648"/>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rgbClr val="00B050"/>
                </a:solidFill>
              </a:rPr>
              <a:t>CORRECT!</a:t>
            </a:r>
            <a:endParaRPr lang="es-ES" dirty="0">
              <a:solidFill>
                <a:srgbClr val="00B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41195"/>
            <a:ext cx="367240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2781672" cy="273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 action="ppaction://hlinkshowjump?jump=nextslide" highlightClick="1"/>
          </p:cNvPr>
          <p:cNvSpPr/>
          <p:nvPr/>
        </p:nvSpPr>
        <p:spPr>
          <a:xfrm>
            <a:off x="5148064" y="4933855"/>
            <a:ext cx="2664296" cy="187220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to go to next question</a:t>
            </a:r>
            <a:endParaRPr lang="en-US" sz="28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n-US" dirty="0" smtClean="0"/>
              <a:t>Question 2</a:t>
            </a:r>
            <a:endParaRPr lang="en-US" dirty="0"/>
          </a:p>
        </p:txBody>
      </p:sp>
      <p:sp>
        <p:nvSpPr>
          <p:cNvPr id="3" name="2 Marcador de contenido"/>
          <p:cNvSpPr>
            <a:spLocks noGrp="1"/>
          </p:cNvSpPr>
          <p:nvPr>
            <p:ph idx="1"/>
          </p:nvPr>
        </p:nvSpPr>
        <p:spPr/>
        <p:txBody>
          <a:bodyPr/>
          <a:lstStyle/>
          <a:p>
            <a:pPr marL="0" indent="0">
              <a:buNone/>
            </a:pPr>
            <a:r>
              <a:rPr lang="en-US" dirty="0" smtClean="0">
                <a:solidFill>
                  <a:srgbClr val="FF0000"/>
                </a:solidFill>
              </a:rPr>
              <a:t>What forms did the Aboriginal houses have in wet and cold conditions?:</a:t>
            </a:r>
          </a:p>
          <a:p>
            <a:pPr marL="0" indent="0">
              <a:buNone/>
            </a:pPr>
            <a:endParaRPr lang="es-ES" dirty="0"/>
          </a:p>
          <a:p>
            <a:pPr marL="0" indent="0">
              <a:buNone/>
            </a:pPr>
            <a:endParaRPr lang="en-GB" dirty="0"/>
          </a:p>
        </p:txBody>
      </p:sp>
      <p:sp>
        <p:nvSpPr>
          <p:cNvPr id="4" name="3 Botón de acción: Personalizar">
            <a:hlinkClick r:id="" action="ppaction://hlinkshowjump?jump=nextslide" highlightClick="1"/>
          </p:cNvPr>
          <p:cNvSpPr/>
          <p:nvPr/>
        </p:nvSpPr>
        <p:spPr>
          <a:xfrm>
            <a:off x="683568" y="3861048"/>
            <a:ext cx="2232248" cy="172819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Circular-shaped?</a:t>
            </a:r>
            <a:endParaRPr lang="en-US" sz="2800" dirty="0"/>
          </a:p>
        </p:txBody>
      </p:sp>
      <p:sp>
        <p:nvSpPr>
          <p:cNvPr id="5" name="4 Botón de acción: Personalizar">
            <a:hlinkClick r:id="rId3" action="ppaction://hlinksldjump" highlightClick="1"/>
          </p:cNvPr>
          <p:cNvSpPr/>
          <p:nvPr/>
        </p:nvSpPr>
        <p:spPr>
          <a:xfrm>
            <a:off x="3779912" y="3907269"/>
            <a:ext cx="1944216" cy="165618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Cube-shaped?</a:t>
            </a:r>
            <a:endParaRPr lang="en-US" sz="2800" dirty="0"/>
          </a:p>
        </p:txBody>
      </p:sp>
      <p:sp>
        <p:nvSpPr>
          <p:cNvPr id="6" name="5 Botón de acción: Personalizar">
            <a:hlinkClick r:id="rId3" action="ppaction://hlinksldjump" highlightClick="1"/>
          </p:cNvPr>
          <p:cNvSpPr/>
          <p:nvPr/>
        </p:nvSpPr>
        <p:spPr>
          <a:xfrm>
            <a:off x="6660232" y="3897052"/>
            <a:ext cx="2051720" cy="165618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Triangular-shaped?</a:t>
            </a:r>
            <a:endParaRPr lang="en-US" sz="2800" dirty="0"/>
          </a:p>
        </p:txBody>
      </p:sp>
    </p:spTree>
    <p:extLst>
      <p:ext uri="{BB962C8B-B14F-4D97-AF65-F5344CB8AC3E}">
        <p14:creationId xmlns:p14="http://schemas.microsoft.com/office/powerpoint/2010/main" val="799409124"/>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CORRECT!</a:t>
            </a:r>
            <a:endParaRPr lang="en-GB" dirty="0">
              <a:solidFill>
                <a:srgbClr val="00B05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060848"/>
            <a:ext cx="36703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484784"/>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rId4" action="ppaction://hlinksldjump" highlightClick="1"/>
          </p:cNvPr>
          <p:cNvSpPr/>
          <p:nvPr/>
        </p:nvSpPr>
        <p:spPr>
          <a:xfrm>
            <a:off x="5724128" y="4653136"/>
            <a:ext cx="2232248" cy="19442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to go to next question</a:t>
            </a:r>
            <a:endParaRPr lang="en-US" sz="2800" dirty="0"/>
          </a:p>
        </p:txBody>
      </p:sp>
    </p:spTree>
    <p:extLst>
      <p:ext uri="{BB962C8B-B14F-4D97-AF65-F5344CB8AC3E}">
        <p14:creationId xmlns:p14="http://schemas.microsoft.com/office/powerpoint/2010/main" val="131921737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WRONG!</a:t>
            </a:r>
            <a:endParaRPr lang="en-GB"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28"/>
            <a:ext cx="31464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95980"/>
            <a:ext cx="2709664" cy="258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rId4" action="ppaction://hlinksldjump" highlightClick="1"/>
          </p:cNvPr>
          <p:cNvSpPr/>
          <p:nvPr/>
        </p:nvSpPr>
        <p:spPr>
          <a:xfrm>
            <a:off x="5940152" y="4725144"/>
            <a:ext cx="2520280" cy="191683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Click to start again</a:t>
            </a:r>
            <a:endParaRPr lang="en-US" sz="3200" dirty="0"/>
          </a:p>
        </p:txBody>
      </p:sp>
    </p:spTree>
    <p:extLst>
      <p:ext uri="{BB962C8B-B14F-4D97-AF65-F5344CB8AC3E}">
        <p14:creationId xmlns:p14="http://schemas.microsoft.com/office/powerpoint/2010/main" val="2978912619"/>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n-US" dirty="0" smtClean="0"/>
              <a:t>Question 3</a:t>
            </a:r>
            <a:endParaRPr lang="en-US" dirty="0"/>
          </a:p>
        </p:txBody>
      </p:sp>
      <p:sp>
        <p:nvSpPr>
          <p:cNvPr id="3" name="2 Marcador de contenido"/>
          <p:cNvSpPr>
            <a:spLocks noGrp="1"/>
          </p:cNvSpPr>
          <p:nvPr>
            <p:ph idx="1"/>
          </p:nvPr>
        </p:nvSpPr>
        <p:spPr/>
        <p:txBody>
          <a:bodyPr/>
          <a:lstStyle/>
          <a:p>
            <a:pPr marL="0" indent="0">
              <a:buNone/>
            </a:pPr>
            <a:r>
              <a:rPr lang="en-US" dirty="0"/>
              <a:t>W</a:t>
            </a:r>
            <a:r>
              <a:rPr lang="en-US" dirty="0" smtClean="0"/>
              <a:t>hat do the </a:t>
            </a:r>
            <a:r>
              <a:rPr lang="en-US" dirty="0" smtClean="0"/>
              <a:t>Aborigines </a:t>
            </a:r>
            <a:r>
              <a:rPr lang="en-US" dirty="0" smtClean="0"/>
              <a:t>use the returning boomerang for?:</a:t>
            </a:r>
            <a:endParaRPr lang="en-US" dirty="0"/>
          </a:p>
        </p:txBody>
      </p:sp>
      <p:sp>
        <p:nvSpPr>
          <p:cNvPr id="4" name="3 Botón de acción: Personalizar">
            <a:hlinkClick r:id="rId3" action="ppaction://hlinksldjump" highlightClick="1"/>
          </p:cNvPr>
          <p:cNvSpPr/>
          <p:nvPr/>
        </p:nvSpPr>
        <p:spPr>
          <a:xfrm>
            <a:off x="807876" y="3573016"/>
            <a:ext cx="2376264" cy="18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For</a:t>
            </a:r>
            <a:r>
              <a:rPr lang="es-ES" sz="2800" dirty="0" smtClean="0"/>
              <a:t> </a:t>
            </a:r>
            <a:r>
              <a:rPr lang="es-ES" sz="2800" dirty="0" err="1" smtClean="0"/>
              <a:t>hunting</a:t>
            </a:r>
            <a:r>
              <a:rPr lang="es-ES" sz="2800" dirty="0" smtClean="0"/>
              <a:t>?</a:t>
            </a:r>
            <a:endParaRPr lang="en-GB" sz="2800" dirty="0"/>
          </a:p>
        </p:txBody>
      </p:sp>
      <p:sp>
        <p:nvSpPr>
          <p:cNvPr id="5" name="4 Botón de acción: Personalizar">
            <a:hlinkClick r:id="" action="ppaction://hlinkshowjump?jump=nextslide" highlightClick="1"/>
          </p:cNvPr>
          <p:cNvSpPr/>
          <p:nvPr/>
        </p:nvSpPr>
        <p:spPr>
          <a:xfrm>
            <a:off x="3707904" y="3573016"/>
            <a:ext cx="2232248" cy="18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For</a:t>
            </a:r>
            <a:r>
              <a:rPr lang="es-ES" sz="2800" dirty="0" smtClean="0"/>
              <a:t> </a:t>
            </a:r>
            <a:r>
              <a:rPr lang="es-ES" sz="2800" dirty="0" err="1" smtClean="0"/>
              <a:t>playing</a:t>
            </a:r>
            <a:r>
              <a:rPr lang="es-ES" sz="2800" dirty="0" smtClean="0"/>
              <a:t> and </a:t>
            </a:r>
            <a:r>
              <a:rPr lang="es-ES" sz="2800" dirty="0" err="1" smtClean="0"/>
              <a:t>for</a:t>
            </a:r>
            <a:r>
              <a:rPr lang="es-ES" sz="2800" dirty="0" smtClean="0"/>
              <a:t> </a:t>
            </a:r>
            <a:r>
              <a:rPr lang="es-ES" sz="2800" dirty="0" err="1" smtClean="0"/>
              <a:t>sports</a:t>
            </a:r>
            <a:r>
              <a:rPr lang="es-ES" sz="2800" dirty="0" smtClean="0"/>
              <a:t>?</a:t>
            </a:r>
            <a:endParaRPr lang="en-GB" sz="2800" dirty="0"/>
          </a:p>
        </p:txBody>
      </p:sp>
      <p:sp>
        <p:nvSpPr>
          <p:cNvPr id="6" name="5 Botón de acción: Personalizar">
            <a:hlinkClick r:id="" action="ppaction://hlinkshowjump?jump=previousslide" highlightClick="1"/>
          </p:cNvPr>
          <p:cNvSpPr/>
          <p:nvPr/>
        </p:nvSpPr>
        <p:spPr>
          <a:xfrm>
            <a:off x="6588224" y="3573016"/>
            <a:ext cx="2016224" cy="18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t>Or</a:t>
            </a:r>
            <a:r>
              <a:rPr lang="es-ES" sz="3200" dirty="0" smtClean="0"/>
              <a:t> </a:t>
            </a:r>
            <a:r>
              <a:rPr lang="es-ES" sz="3200" dirty="0" err="1" smtClean="0"/>
              <a:t>both</a:t>
            </a:r>
            <a:r>
              <a:rPr lang="es-ES" sz="3200" dirty="0" smtClean="0"/>
              <a:t>?</a:t>
            </a:r>
            <a:endParaRPr lang="en-GB" sz="3200" dirty="0"/>
          </a:p>
        </p:txBody>
      </p:sp>
    </p:spTree>
    <p:extLst>
      <p:ext uri="{BB962C8B-B14F-4D97-AF65-F5344CB8AC3E}">
        <p14:creationId xmlns:p14="http://schemas.microsoft.com/office/powerpoint/2010/main" val="3195267053"/>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illypilly.net.au/aud/images/landscap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187624" y="260648"/>
            <a:ext cx="6480720" cy="1015663"/>
          </a:xfrm>
          <a:prstGeom prst="rect">
            <a:avLst/>
          </a:prstGeom>
          <a:noFill/>
        </p:spPr>
        <p:txBody>
          <a:bodyPr wrap="square" rtlCol="0">
            <a:spAutoFit/>
          </a:bodyPr>
          <a:lstStyle/>
          <a:p>
            <a:pPr algn="ctr"/>
            <a:r>
              <a:rPr lang="es-ES_tradnl" sz="6000" dirty="0" smtClean="0">
                <a:solidFill>
                  <a:schemeClr val="bg1"/>
                </a:solidFill>
                <a:effectLst>
                  <a:outerShdw blurRad="38100" dist="38100" dir="2700000" algn="tl">
                    <a:srgbClr val="000000">
                      <a:alpha val="43137"/>
                    </a:srgbClr>
                  </a:outerShdw>
                </a:effectLst>
                <a:latin typeface="Century Gothic" pitchFamily="34" charset="0"/>
              </a:rPr>
              <a:t>TRIBAL LIFE</a:t>
            </a:r>
            <a:endParaRPr lang="es-ES" sz="60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575048" y="1196752"/>
            <a:ext cx="8568952" cy="1384995"/>
          </a:xfrm>
          <a:prstGeom prst="rect">
            <a:avLst/>
          </a:prstGeom>
          <a:noFill/>
        </p:spPr>
        <p:txBody>
          <a:bodyPr wrap="square" rtlCol="0">
            <a:spAutoFit/>
          </a:bodyPr>
          <a:lstStyle/>
          <a:p>
            <a:r>
              <a:rPr lang="es-ES_tradnl" sz="2800" u="sng" dirty="0" smtClean="0">
                <a:solidFill>
                  <a:schemeClr val="bg1"/>
                </a:solidFill>
                <a:effectLst>
                  <a:outerShdw blurRad="38100" dist="38100" dir="2700000" algn="tl">
                    <a:srgbClr val="000000">
                      <a:alpha val="43137"/>
                    </a:srgbClr>
                  </a:outerShdw>
                </a:effectLst>
                <a:latin typeface="Century Gothic" pitchFamily="34" charset="0"/>
              </a:rPr>
              <a:t>Nomadic Life:</a:t>
            </a:r>
          </a:p>
          <a:p>
            <a:endParaRPr lang="es-ES_tradnl" sz="2800" u="sng" dirty="0">
              <a:solidFill>
                <a:schemeClr val="bg1"/>
              </a:solidFill>
              <a:effectLst>
                <a:outerShdw blurRad="38100" dist="38100" dir="2700000" algn="tl">
                  <a:srgbClr val="000000">
                    <a:alpha val="43137"/>
                  </a:srgbClr>
                </a:outerShdw>
              </a:effectLst>
              <a:latin typeface="Century Gothic" pitchFamily="34" charset="0"/>
            </a:endParaRPr>
          </a:p>
          <a:p>
            <a:endParaRPr lang="es-ES" sz="2800" u="sng" dirty="0">
              <a:solidFill>
                <a:schemeClr val="bg1"/>
              </a:solidFill>
              <a:effectLst>
                <a:outerShdw blurRad="38100" dist="38100" dir="2700000" algn="tl">
                  <a:srgbClr val="000000">
                    <a:alpha val="43137"/>
                  </a:srgbClr>
                </a:outerShdw>
              </a:effectLst>
              <a:latin typeface="Century Gothic" pitchFamily="34" charset="0"/>
            </a:endParaRPr>
          </a:p>
        </p:txBody>
      </p:sp>
      <p:sp>
        <p:nvSpPr>
          <p:cNvPr id="7171" name="Rectangle 3"/>
          <p:cNvSpPr>
            <a:spLocks noChangeArrowheads="1"/>
          </p:cNvSpPr>
          <p:nvPr/>
        </p:nvSpPr>
        <p:spPr bwMode="auto">
          <a:xfrm rot="10800000" flipV="1">
            <a:off x="323528" y="910462"/>
            <a:ext cx="88204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	Australia has a </a:t>
            </a:r>
            <a:r>
              <a:rPr lang="en-US" sz="2800" dirty="0" smtClean="0">
                <a:solidFill>
                  <a:schemeClr val="bg1"/>
                </a:solidFill>
                <a:latin typeface="Century Gothic" pitchFamily="34" charset="0"/>
                <a:ea typeface="Times New Roman" pitchFamily="18" charset="0"/>
                <a:cs typeface="Arial" pitchFamily="34" charset="0"/>
              </a:rPr>
              <a:t>cool</a:t>
            </a: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 climate and </a:t>
            </a: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Aborigines</a:t>
            </a:r>
            <a:r>
              <a:rPr kumimoji="0" lang="en-US" sz="2800" b="0" i="0" u="none" strike="noStrike" cap="none" normalizeH="0" dirty="0" smtClean="0">
                <a:ln>
                  <a:noFill/>
                </a:ln>
                <a:solidFill>
                  <a:schemeClr val="bg1"/>
                </a:solidFill>
                <a:latin typeface="Century Gothic" pitchFamily="34" charset="0"/>
                <a:ea typeface="Times New Roman" pitchFamily="18" charset="0"/>
                <a:cs typeface="Arial" pitchFamily="34" charset="0"/>
              </a:rPr>
              <a:t> </a:t>
            </a: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often slept </a:t>
            </a:r>
            <a:r>
              <a:rPr lang="en-US" sz="2800" dirty="0" smtClean="0">
                <a:solidFill>
                  <a:schemeClr val="bg1"/>
                </a:solidFill>
                <a:latin typeface="Century Gothic" pitchFamily="34" charset="0"/>
                <a:ea typeface="Times New Roman" pitchFamily="18" charset="0"/>
                <a:cs typeface="Arial" pitchFamily="34" charset="0"/>
              </a:rPr>
              <a:t>below the stars and did not have an exact place to live. They were nomads so they needed to look for the food that they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 	Warmth and comfort was produced</a:t>
            </a:r>
            <a:r>
              <a:rPr kumimoji="0" lang="en-US" sz="2800" b="0" i="0" u="none" strike="noStrike" cap="none" normalizeH="0" dirty="0" smtClean="0">
                <a:ln>
                  <a:noFill/>
                </a:ln>
                <a:solidFill>
                  <a:schemeClr val="bg1"/>
                </a:solidFill>
                <a:latin typeface="Century Gothic" pitchFamily="34" charset="0"/>
                <a:ea typeface="Times New Roman" pitchFamily="18" charset="0"/>
                <a:cs typeface="Arial" pitchFamily="34" charset="0"/>
              </a:rPr>
              <a:t> </a:t>
            </a: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by a camp-fire, and people kept warm by sleeping between them. The dingo </a:t>
            </a:r>
            <a:r>
              <a:rPr lang="en-US" sz="2800" dirty="0" smtClean="0">
                <a:solidFill>
                  <a:schemeClr val="bg1"/>
                </a:solidFill>
                <a:latin typeface="Century Gothic" pitchFamily="34" charset="0"/>
                <a:ea typeface="Times New Roman" pitchFamily="18" charset="0"/>
                <a:cs typeface="Arial" pitchFamily="34" charset="0"/>
              </a:rPr>
              <a:t>was</a:t>
            </a: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 a camp dog</a:t>
            </a:r>
            <a:r>
              <a:rPr lang="en-US" sz="2800" dirty="0">
                <a:solidFill>
                  <a:schemeClr val="bg1"/>
                </a:solidFill>
                <a:latin typeface="Century Gothic" pitchFamily="34" charset="0"/>
                <a:ea typeface="Times New Roman" pitchFamily="18" charset="0"/>
                <a:cs typeface="Arial" pitchFamily="34" charset="0"/>
              </a:rPr>
              <a:t> </a:t>
            </a:r>
            <a:r>
              <a:rPr lang="en-US" sz="2800" dirty="0" smtClean="0">
                <a:solidFill>
                  <a:schemeClr val="bg1"/>
                </a:solidFill>
                <a:latin typeface="Century Gothic" pitchFamily="34" charset="0"/>
                <a:ea typeface="Times New Roman" pitchFamily="18" charset="0"/>
                <a:cs typeface="Arial" pitchFamily="34" charset="0"/>
              </a:rPr>
              <a:t>that</a:t>
            </a:r>
            <a:r>
              <a:rPr kumimoji="0" lang="en-US" sz="2800" b="0" i="0" u="none" strike="noStrike" cap="none" normalizeH="0" baseline="0" dirty="0" smtClean="0">
                <a:ln>
                  <a:noFill/>
                </a:ln>
                <a:solidFill>
                  <a:schemeClr val="bg1"/>
                </a:solidFill>
                <a:latin typeface="Century Gothic" pitchFamily="34" charset="0"/>
                <a:ea typeface="Times New Roman" pitchFamily="18" charset="0"/>
                <a:cs typeface="Arial" pitchFamily="34" charset="0"/>
              </a:rPr>
              <a:t> also slept beside people, </a:t>
            </a:r>
            <a:r>
              <a:rPr lang="en-US" sz="2800" dirty="0" smtClean="0">
                <a:solidFill>
                  <a:schemeClr val="bg1"/>
                </a:solidFill>
                <a:latin typeface="Century Gothic" pitchFamily="34" charset="0"/>
                <a:ea typeface="Times New Roman" pitchFamily="18" charset="0"/>
                <a:cs typeface="Arial" pitchFamily="34" charset="0"/>
              </a:rPr>
              <a:t>keeping them warm.</a:t>
            </a:r>
            <a:endParaRPr kumimoji="0" lang="en-US" sz="2800" b="0" i="0" u="none" strike="noStrike" cap="none" normalizeH="0" baseline="0" dirty="0" smtClean="0">
              <a:ln>
                <a:noFill/>
              </a:ln>
              <a:solidFill>
                <a:schemeClr val="bg1"/>
              </a:solidFill>
              <a:latin typeface="Century Gothic" pitchFamily="34" charset="0"/>
              <a:cs typeface="Arial" pitchFamily="34" charset="0"/>
            </a:endParaRPr>
          </a:p>
        </p:txBody>
      </p:sp>
      <p:sp>
        <p:nvSpPr>
          <p:cNvPr id="7173" name="AutoShape 5" descr="data:image/jpeg;base64,/9j/4AAQSkZJRgABAQAAAQABAAD/2wBDAAkGBwgHBgkIBwgKCgkLDRYPDQwMDRsUFRAWIB0iIiAdHx8kKDQsJCYxJx8fLT0tMTU3Ojo6Iys/RD84QzQ5Ojf/2wBDAQoKCg0MDRoPDxo3JR8lNzc3Nzc3Nzc3Nzc3Nzc3Nzc3Nzc3Nzc3Nzc3Nzc3Nzc3Nzc3Nzc3Nzc3Nzc3Nzc3Nzf/wAARCAC7AQ4DASIAAhEBAxEB/8QAGwAAAQUBAQAAAAAAAAAAAAAAAwECBAUGAAf/xAA5EAACAQMDAgUCBAUEAgIDAAABAgMABBEFEiExQQYTIlFhMnEUI4GRB0JSocEVYrHRM/EW4UNTgv/EABoBAAMBAQEBAAAAAAAAAAAAAAABAgMEBQb/xAAkEQACAgICAgMAAwEAAAAAAAAAAQIRAyESMRNBBCJRMkNhcf/aAAwDAQACEQMRAD8As2tWBORxnsa4wlF4Qn7mi+XcA+hAB81zQyN9Shf1r59I9sYVkx6nwPZaYySNwoJA75okdrKGz5qgewFSEjQA4bJ96KFRFWMHGZWDe1O2OxKF1IJ6Ac1IMW3BUbiT+1SMJ/JgN3NWhsCscagE4HY5pywIzY3cfHFOcnONwx9qGsuJgqqX45JptpPZPEIkCrnAJ/WmPEzErGxXH96KsqjPo2/ekaYcDYSD7VVoKAqCrEMT/wB1wPXEZwOM1JYBwG2ttpTH6fSv7GhhQBI1QYCkjqc09kV16AU/Cj6lP6V2UUHH0989amhAxAgwRinbogNuSKUMp98dqaVHZP3pMB6BCOBmmk7BknH3NDbzPTtKqvfrTvJRlzL6s+9ABFYOuFIP2NI8m0qFjLH70KOGGInyvq+DTd7j6wR9jVJg9krzMKS4x8ChLcDBIQ/rUZrsLcCAoCSuehzR0k3DPQjtSbCjiwck8iuQsCBvz+lJLO4CiGMYJ9Wa7zMjhSCO4ougoSRhuILc47UgxjBy3sfalIkK4ABOec9afsIX0gA0xHBEOCzc+1I0cYyQe1IGCsC2Miib1x7knmk0UkMCIRx178UjQIeuW+BR9wAHOD7UIyuXxtwPip6CjhGFX0oQe1PAAAPfvSqwY9OR70oLZw2BzSoVCMC3Q5oRVsdWJqUc/wAozinggjleaAoglizZIIFOLZGFGKfuVmICnb7mkyM8AVaKaBNEAQcc08KM556Upk5PppULZ+mikIbhejDBriY06nrxwO9OYMz88UhONoIJ564plWdxg8dO5rsE4wpX5FcQC5yM46kmnAleF/fPFHFCZEaykdifMk+M078NKoAJfPQbR1NH82VhhGUHPXNAu7maysLu8knBWGIuFPuBxUVvQXRR6z4lttIfyW8y4uFzvRWGFHz81TP/ABFnCp+G0+Hnn1ueR+lZ2aJ5laWRnZpdzuzc7iTzQbqzMY3ImRtDIAK7oY4I55ZJej0Tw/4usdXKxzIba7b6UJ9LVdzCbL+WFJHY+9eQWMka3CsvOH3DnBQ16ZomsxX5aNYJhIqjcxGQajLjS6KhJyRcopKjdgNt5x0pHik3gKPT3OaR5JMqI4wVI9XNF3twQvbmudpFjTCDglz06Zockce4ZkYADlRTyyKCWPehGVWYgcDPNJpIBYygf0xtjuc8U51PVVLL7rzWW8T+Ml0uZrHSYFubpQN8hGVQ9h8msbqPifXru5Es+oSREAAJAdir+3WtoYJyW9EPKkeuqgY5IwRw3PSlaEbsEfavN/DPim8F3a22oXBEDufzOrO5/qJ7V6OGkIYEB/ZlbNLJj4dlxkpK0dJCipz0+abE6BsBxx2piK7gq6f3rvwuM+hsn2rK99FBcktlVBX+rNNlmRR1y3sKb+Hl2lRkL7ZoYiaEFvLyfcU7FQOS5JbasDHPXiuE0rYBgYY7nipCTEkEqBxmuMxZsAqD89aNMOgiYwvmgD7UQFEGS4OTwBQPMkUtvYYPTaK5po44wHU5J7LSdBZIZgrABCxPfApB5wdcxLg9zUCdCcFJnzRITKFDAyPt7FqlvQ2SzKr7gHCke1PiO9c5P3qJ5HnEpINrdSE7Cl/CSxjHmFRngVFiCnAAHQfJ5pqBc5ANJIGCHadrY4YjNJGzFAu8F+5rVB6Ff9s1yKUPUsCa7kngZ+9OAPHPPsKpAP8AMAz/ANUjZKcHkikkAxkGhqzBeQPY03QKQ6JAgPOc+9dsLONvKkcil8xiMbRjtSYZVDDIx1pAKtv6hkALVd4vbyfCuouiKSiKMscDG4D/ADVnPcCKPdJgDIGScZNN1CfTHsng1qaE2rrsdGYY2/8AunGNSTIltHiX+r3EmIxwMbcYqyhuDiNplbanT3A9qBdwWUOpPFYXaXlvGCVlUYzzxUjbfLD5kEcbxucEMw4ruezKC1bIF/ZCQpdWZAyfWnT9a3X8N4WFnJLK8pm38qw9OO2DWWSzvrnULSxMSq1ywHmJyq/OO9eqWMEOn2cdrbqAqKAeMc9z8ZrLK/rRcIrk2iT5ZPVsfYUx32jCk8Uo8zYTkD5FEij3D1MORnpXIzUhMrFvrHPvS3a29tpl1cmQlo4WYkc44wKsDbbiMkY+BUPxPZOfC2spbJmV7QquDzRFJyRE9RPDLG7yA7M3myZaQg8knv8Aemhz5kU08bOFwoT+r/s1J0ewkuIVa1i8ybGQuOvFT7WaWJ3a5sZIQvJdk4UV6UpfhhGFpWQLq3uIokklt2jVmyI++P8ABr0r+HNy934bHnMxkilKBj1K9uftmsRd3ouwEsz5sjYCR5yzHoABXpnhnSRo+k29o+TIBvlI6bz1x8Vz5pfU1jGpaZaooJxgfrTFZzI6iNw6jgE4Bowzg7eM+9OR2L4cEZ6Z5zXLZrQyMOEHmL6+4znBprqSGDj0g9qKFA6jI6Hnk1U+LtRXT/Dl3cFXOYyEKjG0ngZNCVuhN0rIOt+KLDSDLDFG1zcoOYxwqcdzWdt/GV55mZbONy+WCxDoPbNZR5GnCnEkg2jzmds+Y3fir0QuIPOjUBuVKlsHBPGBXV44rTRkpN7RsNE1mLXVkS2SWNkHqDY/XHvVzGjqAuWPFeQSw3djdgqWRgQ4eIn0Ht/6r1XRNS/1DT45pI2EoUCXHTPxWWTGlsuM7JuwY6ciuWMKc45PzSNKE9RyM9BSJdI5Kq3qHxWDaZZJCqTllO4dwOtF2sy4Zec5+1AjnYgqTz7iljL7SHyTnrmoYEcAkYY/vTAqrkgjNJL1Xc2c9a5Y41JAyatMF0NUtkjdwfanqhztB47k10Q25z09qepG4vjA6U0ANoFjyV4B65NPRFIPI6UhjEvDAkfemxxtGSqqAO3PNHQB09Iwy0jzbVIC9qYisTgtz7E0FpZI7N5riEIUVztBzwOc07sTM341v3WKG39Snf27HFYLVtOiuE8+33NMzZcuxP8AzVxr08slyiSksyruOW7mqy2uEkDJu6Nhq7ca4oydSVMo4Jmhbr0PIA/5q60+cyttXy23DhHOCftVRfweVcOBnYxyDQ7dHmkSNScZxwegrZq9mMZOLo1On3V1Bc+fG8kbQSbVLMGwfYfFegaFrI1aNkKLHcqMuueGHuK83WNLeCKCJgVBzn3+9aTwsznXdPWMesk5x3GOc1hkimjqWls3IzF9RHIqbbEZAkAzjilWJGByehPqI+elODoTkAE4wK49jChnHQjH2qg17xfpHh64WHUbl2mHJghj3kD/AHfepmvatHoujXOoucmJfT/vY9K8BnuJLuaW4uWMk8zF5GJ6sev6Vvhwqe5dGOXI46Ro4tULand31ijJHJcF40HBVT2Aq0luGKSNHMsguAVeK4Vgyg45+elYu2laA5UkDHBzVlLqt3qIgtXRJGQ4RwuGX3zXTKFPQQyrjs1vgzS7eXXRf28BH4WPBZuR5h4yPfjNehLkkhiB/wB1hPC2sroYNjKd9lI+5nA5jY9Sfit3B5VwiywSpKjAFWBGK5cvKzeKXpC/TgbgaGVcc7zsB545oxXa3qK5HtTo2XcdzDPtXM0xsHKpdQI927OayP8AFBruXw7br5bLGLoCRQ31rg4H74NbaaaGCAzztHHEg5eRsAVhfHfifRNQ0mKGy1KCedbhXMcRPQfcVtgUuSaMsjTVWYPTI7n8T5YtCGILEN047VZ2+q291mORJUnBA2MhxmnaNfyS3TXCzRKrEjdNCTgff3qU1xCUlRFDybsJMoGGHsfmuuX+hDS0yPaebd6hBaNIsbvKFck8Fa9KsbGHTYPIgLuM8lzzWP0PQDNqMV5eROqREPhxgMecEfvW4Eg3Hrkn+1c+WSdIIKh5VSScDnpQUEatgqVyMkgd6KRkDB+9IFPxxXO0aJiKAzfSDjoadKZUOEQY78015SAMLkHsK5Q20+pzk0gGS7Oc4GD360PeN3BJHxTUiCcFixH9VOfcp4HJ9qLGgi7csAHOf7U7cEUALntQQJo+/X3pyI5yc55554ppgPfp7fFJuUgbT6hTlgEgPK7Pg01YAJPSuAPY0NtgPiBxkncxHNCv0mnsriOHAdoyFB78VJC4GR0IrMeJvE76VeR28MJkkI35fgDNVji20SzL6wn5qXMowTENw+RxxUPxfYHSZdFcJsM9kBNgYy4xlv71Pv5ZLvRLWcgebHI/mBVztU8g1ReJ9al1iG1F1MzNBuSMmMr6T/6Fd0LtGE3UUMkRJ4DkBh8U21gjjUmMfeu0+OMxepztx0Bp7WU0aGSKbCcsc+1X0N9XQlrE7XcnqOxeMfPWt1/D62B1C6vJFBWFPLTPu3X/ABWS0JAbDzXbLMSSf1wK9B8GQFNIeYR/+SYtz9qxzSpMuC+qNKw8wEqOM5AzSohJXZH9wO1MVgUGBg/8UWOTZuYygbRuzjHArkLPNv4u6g7z22jJJkRL+ImC9Nx4VT/zXmwXa2TnHT4zVzql+2oX1/qE24/ipGkRT125wi/titdqHhdrT+GYkaPN+kovJRjkIcZX9AB+9egqxpROKVydnn0cRkP+0dTVzayJb27GGEZxkk9TRNGi026cG434xlNj4GR04716Bpfh5WuBcGNV8xADkDGPt2qMmanVHTjxauzC6NcwXM4Nw6iM+x6ferrw5rA0fVDHvzYTPsYH6UyeGH+firTW/wCHtvcuJbGdLKUHMuF9LL3NZDVdL1DSLgW99CTE+fIuAv5cwx79jjNKMoz0Dco6Z7JIATn+U9KakKknaRu7ZrO+CNcGowGxuJSbq2QY3n606ZH2pnjPxAbCzbT7B1W+uUI8z/8AXGTgt9z2/ftXP4/txKctGD8f+IZNc1J7eOQtp9s5WFVOA5HVj/wKyRXYwK/2qyv4AgXywSEQBjj6fbJ96Hb2Utw4WMcHvXoRqMaOOSbkSNP1RLdMSLK3GNoPpz9qsLOKW6Vix8tW5CrwVp9lptpbAmRRJJjlmqxgeJFKKoHyKzbR0xjL2TtL1nUYswxXRkVeFSY5yB89q2ulXMd7aRXSDaHHKD+U15iMJcEocdzXoHgpjJpDb8hVnYbv0FYZkqsqOy9PsuOKb07HNcp9WVIZfcU/IIyF4zzXLdloYckDy19XbNPO5QMnmnEjnA2r70zK+5P3pDIRdt5x+4rt3l7izgMSABimLubln4+RTlRFJbaH570DJJI2+qQVy7QCVfcPahAoWJI5HQClQkdV696aQD1R2yVO0A8CkRZdzbuOeCOlK27btC5Gaz+reLIrO5e3hhM7R8YDYGf/AKqo43LoLLu9uJLWymmi2ysiEiMd8CvJ9T1i51eRbvUfLw2I1CjaFHt1Jq9udcvNU9EgWCIH6U4J+5rF63JC14yQK0ZQ4fJ4PzXXhx12ZZXSstrF3VFTZvVOqylmHxip81tP5LLEY5oGHqimAZW/4K1H8MWcc+kzXlzIxlWXamTkACp89wETfkHAy20dR3rSM1GVGcoPLC/wp4bazRpBK95YSDG2MJ5qt9moWoq0VjKUF2VwF3SW+wNk1ZQ37wXRt1aUo6blZRnHwTRrmTzRmXlDyQTmtpcVsxxrJPS6IenRslhGgDEgdAM5FX+n3U1ogks55o/LA8yPbgNjr1qja4BJEQ5z2qbPqrzXMduZB5kgyW6ED2rG0+zeUXpJky/8a6msvlo1vGmdylUJJXtnmq/U/GOq3VlOi3S7WQjITBqVcGMJkqMDqQKr3/DTKQmz9RUKEfwqSf6U1ldWgSJ9oDxMpQnnBHStRdfxB1b8G8TCxnDIVYuh3FT9jVHPosNzloQscvYp0NZ82syXJtWVmdSQyqC1apRl2YOUoaoPoisNTtRHs3h8p5i8cAnn9RXuSm+1LSvRII7mWMBpI0yF47c14dDG8N1EQvqVwcNkdDnBr1/wR4nFxbX8usyW9ukAHkpH9QA61lng5U0Xhmopkq/WXSrOCHU9YDSSIRvlUB2HT6RWA8Q6/cR2U2lShrmItuhk2c9R/jP71P8AFHiO38SXiXK2L20lupjVnbJkXPHHaqa4u4LdFWR1Bz6RjPH2qI4qfJmvNuO2D02+u9PVdUto2jmhx9XRgeMH70++uLm/1GbUJU824un4iToD0CD45/vVVqGoG5hMMW4gEcEYFW/h+8BED5xNbuHU+xHcVs/2jNNSdItvGekroXgq1gZg15eXyvcsPhCdo+BgVk9KuQo2MSOeK0f8UNVivo9Kt7aRWQb5HAOSrdMH55NZyxiTaCRSx347ZP8AZotJnyucg80qEjOCM5o62sM0O0kg9uaY1qYg5J+kEilejVp9kKwcS6hOD0BFem+DSqaMU6kTNkEfavI9GlY3TE59Z/zXpPhi8nt42QhmgZ/UFHc4rPOvqTjlo1bELwi9O1OBbjK5B7UjMBjYenalD88AnNcJuPYrtGR06Cgsy59qewYkYIJ7AmmMSwB2YPfNDGmV0UkUgJiLEfIIp+8YA5H2qJDqSt9QKr7kcUdL6J5PLjAye4FacSFIlIFK5UU/ljznHsKHE8bDcGzTgzn+UEZ45o6KHTyJFGzZPpBYY7cda8tiUz3c0rYCmRmI69TWw8a3kkVhGtu5jeSQLweSO9ZDaY+2FOMkd/vXVhX1sSXsjXuqQ2s54dh8dzWev7kXV08kabdx6GtdZeDpNeZ7uW8S1s0YqoC5dj7jtio03hJdO1uxtrq4iuILknY5JQHH8rHsT0rZTgnV7OfK5zdehNGZLbTFszPmR33vEFPoPtmmywQmZmlZ3HTYTx+tTNUttPttSFvp86mJyV2rKXMbr/KOMnNUd/JNcSSQWcMyqhxJIV6UlT2XajFInT6hBbegetsYCRjk0CRNTvmGIlhjPIVjyfiiwaV+DBa3lVrnbkFumPigxakrEiVirA4cOO9Cab0N3X20Pty6q8ckZjkQ4I/+6kz2jyxpIy7XX/xuD0pLS5jkllXqcekAZOavLPTry8jWOdQiYzz1qZyUeyoR5IprPU0nzbSttnHBX3PxVpb6M10v5qeUOzY5rT6J4csoFeZkjEjdW25yatF0wpyrK3OcZzXPPP7iaxx1qTMxbeG4o9uyWaVu4JxUq30OSxlNzZR7ZVUkYHJNaSOF0OMbT9qkhXwATkckcVlzlL2XxikeOXtlfXVzIs1lMs8rljmM8nParWHRNaXRzA108Dyf/gKqAyf7jjINehSwvI27Zlh+tRriKYR5uLdwn9fX960lnlWkZeOC7MVpfhe+u50gmSKBD9c6uCcfGe+Kv/EvgWxe6tZYmke0jhCrCj7S79zu6/pUt3IBFvhpApx8CrCEXs0UatcHbgEbjyP0pr5Duw8UX/w8Uvovw2o3Ns6Mmxyqq45x2571Gs7w28gZSBzjHPNey614KsddnW41Av5yqEV1l2DHtiqHVf4b6RZaXc3Ud5PE8MbOpL7gSO3PBroj8jG9Ps5ZYZxlaMTf20epL+KtmCTcb1K8Y/qoVsz2d21rcfWnTBznjtVhpaMdLnj8vZ54ARuq/Y46E+1W34eKS5NxLFGjlQjBeVyvUjPzmr5VopY72iPavI4XahNTZLaWQfmERr34zUeaa/MzwaXaCTaOXchVH6006RqN0Cb/AFNYx2jtoi5/c1OvZbzRi67Fihs7fCIm58cBR6v0rb+GYWtdLVpQMysX2Zzt7f4rK6LpUWn5eJ55pnPMrrggewqy/wBQhsDjzVVieV3biaxy/bSIjlV9GvDjg8Nxzg80guPLXBGRjqDWdi8TWqx4kiO3+oDJqzsdTjvkUQmOYHpldrCuZwa7N+RN/ERbScOHABO4ZFMhu5JZJFaB8J0YsOaWY7EDMuScAMOQPvQ4tqk+ZtyfYVGkMrjbSG6DvICu3DJjg/NHjtVVybdNpA6gVKZ8dFUH7UxI5JucEAdwcChMmktnQWwBw7MT89KKxRTsBXP36Uh4Gd2cd6rtVvYbK1kkbmQjCA/1VSjbopbMx4luvxmqsEI8u3GxQO571VzybgEXvgD5NdI5VWbd7knH71ofCmkKzjUb2Ekkfkoeg/3Gu1yWOI31SLiygW1sre2R+Y0AbAPBqj8b6Te3ltC9mVkjiJLRg4Yk9MGtVHsK84Ung4PUiostttXZHuAJyOa44z4y5DeO40eP24lsNTt3uo2t2jkDneuCcHPWtzfmFJzNGgVZ18zb7hhz0oviXRWu7GTLBpApxkcg1WyShtJ03dvZxCEclcdOK6ZTWSKZjij450MwIZFEYyhbaN3OB8UW+0iDVTEm0rdNlVaPgj/FS9G0ma9KSOhSIYxIx5+2KsPEs6aPZLFpyt+OuZPLjcDOwEcsPkVkpPklHs3yNONMp/Cmjx6ZqN3HdmOSZG2K8Z3Ba2yW5Y7UjbPdjxmoXgTRJ4o2a8tjgyHEpOQ3zn71tbmxES/ltg1OVylK2TCahHiZq3We1bKOB8GptjAbwSSAKjjqFNBuH/P8s8t2FWWnWrw27CMAySqSozz96ySbdDnKtiRSI0RjlIOOjChSXYgTqXPbjpWX8Tza14bshdXsZkt2fG6JgSCegNYTU/FmtTnMDTwW4HJKf5rphilLoylkhHdnsa6xYWkQkunSMnn1HGf3qnvvH9mUkjsYHlVgUJZdoI+c15Db3800xluppJXYcPIc4/TpWhtokaKLyz9XNbeJx/kQpKbsk6NrOqaTe3MiQW9xaTHKxyk5hx7VZN4njvp/KXUrmxkPTMC7Ce+CCeKrL+NY4dpI45NAi8KX2swRzJcQ2yE7lWRST8dOlKUYdvRVuPWzUzQ6yYVktvENrcFSQUYYyQM4zWMvtS1W+lezvb6aW2Z9xiyAox7EVV63pN14fv2szdeY+xX3x7lBz/z96gJdzo6szlgvANXDGkrTszllvTRrrDSoYSZrGeSI7gzQl9yk+5zSQ297HLEl4iy24b1NEcMR9j7mqy01qNJkYlsNwRV1aarBKMqyjPPqNU0/ZceMlpkW7S0muIkt9SvNNu1/8JnT0HPbNdY6pd2nnQXMUt3cI5QTHhGx3HxVlJPZToomCMRznrz8U1kikXfHOCfkjil6ojwK7srdRk1C8Iae6Edvj/xwjBP3J60BdMhdV/MkQjrhsGrCWyujwk8T/DcUL8NeEEqYmZf92P0pX/o+Cj6G2aJE6x+YzjP8xyRV6pHmxwWzvGzcb4zhhkVQaPaXmoaksd3HNDbDIeRArFTjsK0+nwWlnIG0xHnYttfzvrAxycdqjJJIpSNDZzGK0iSe4MwRQm9kAY/ejiVXcqwKsvXA61SXTTw28lytm7M46PllX55qLPJM05nWMyCQD1RsQOO2D965ODk7FLKoouLq7SJhuKqpHFRf9WjC8ypgdyap/GNzHHNbQQXCC4JOFY8gH4qii1CVoxgZbuCMYq44rVnQuJp7nW0ckQbpmHQdBVDqM007NLcAnC+lR2NGtpzFukO3JHFMa7ErgOwPcjNbQjGPRoogdF09tUuB5npgQbnH9Xsv61tIQyRKinBAxgVSaCiyXhMSHbtOSo4rRRRFcsVPHXPescsnJkJUxIoMN5khJXt96kKikGRl/wD5ofnEt5YB3Bcg9sUdWXAyfprIZHlt4pMExgn2waYbNNgjCIEXsUyKmM2XU4xmmyhdwLEAjpRQAEhWNNqgKP5VFVVvcQf/ADKGKdF2W0eGB6nf3H2q5mjkkwR+pqv1PQY7y6jvLWdYb1ExlhkOvz9qIUmS7ogabqWoaJrN3Y35nS2Ep/DTFCY5PYgjpWkl1O9vI44ImWJiec4J++azWrW/iRdMaG0jjkberDy5c7gD029qgWviNVmjXVrO602YcF3T8sn5I6VtTkriQuK1Ls28KLZyiMlZ708vLPxHGPn/AKp8McUz/i47lrqSVthmDYU7ewHYdeKpWNvqzI63DPMRhTG+VPsT70Xzxocdvb3RWIY/J25x7t+tSmgcVdlh4imhubWPT42MjLIHdjyARmqIWCTMUnxJEedjAEN96nWmsaFjN21vE7Mf5zz9/wB6hSeJrOS5lt7a1tHS3yzsk2GdRjkZ+9TxlJ6J0tGT8QeBrlbh7jQyjQyHLQs20qfgntVSmneJLCXY2lXR2jokYYH7HNeo291FcRNJA7FcApkcmjWyzlRJc7omP0p3ArWPyJxVSVkvCvToy+g6Td3Kxy65FtXqtu55+Ca0/lICzqg3Hr8gfFPaBmIbhkB/WnhIwSyKR71jkm5uzSMaKnWNKsdUj2ajB5oxhCBhl+Qazd1/Dy3LZt7+dAf5HCkqPvW3eMtIGDYUUQbVfgZ+DVQy5IrTB44y7PM7rwY+m3Qwl1d2ssR/NgjBMbY4JWrc+EI9YsLaW6aW2uVjChocDcM9we9bZpRjDkKaCZYkkUg5PuKp/ImxRwxRjT4C02NfzdUv12nB9a9aN/8ABLPGItTv4n7HKkVrxJHO5ReG+3FP8sDJ4z0655qfPk/SvDD8MNc+D76FT5OtGXH8skOf3xzWa1WXU9GuFS9WMiT6GU9cfHUfrXr4iJVR6uOpbrVVrOk6dqcka6hbJMkfILOQQf0q8fyXf32RPDS+p5/4Q16K3v7h9RmcCcBYl7bs969GDAqPRkScZCY4PzVNB4Z0KK7VhYr5incqmQ4OP7Vfs+Ao2nYeAfapz5Iza4oeKLiqkUj3V4bkRLHKITlHUpkEDr/YUG5WPKzWMsyK5PpGCB0/arzdMs58qUAE4wRnNQr2wR3LSRbyT0j9OKnmZzx2R9X8Nafqs3n328S7NodXwR/3VdH4TtUkG3ULwheMEIP8VonlxtBXcPauMm5iI4+PcUo5ZpVZ0eOL2V8fh/TlZebibj+aTA/tU1NLsrQLstIRx1Cck/ejCTavqRmPfnpQ5xJNtyzKByCD0p8r9j4hfNCRlYRt/wBvtTI5pW4YfPAxmktoWUM0s8j88HYBxRgQHBDEjGcnqKVjSGQyq0p52nGCrUZAQDjv2zQmlPmq7L6AMAbec++aNGBJlhHnn7UhBDvLLkqMDgdaWZGKKSu7NDdTGrOeAR1706GQTRkBmGOmeKRIaIqieoEKOtPCgglSDn/ihKVKlM5YDp71zn0qEYK/XqTRoLCBMHJBLfNcYxMuybDA8YIzQ2uiY3AiOV9m60OCR5YgWQoScYJoVIWyj1fw1HFPFqOgp+CvIny0cZ2q47nHQGr8aw2o6RZpdwyQX4yXEke0nA5PtzXRLJCpDSFgeueTTGKN9XHsBWjyPjRPBXYNlMQEqLu9XPAzQLnTdOvCGmsYpDzyyDIz1zU7ait6ZDnqBXRDIJZV3nqSajfovRFtrCCFztiiSELhQgxj7VKG448sZKj3rpyc7YwpxTliIIfID4x6TSYxkMmFLMRknpiiF1KerrntTRE2XLEAEe1IiKgYAnA6UyTpNjRgjj7ChDoepx0pzMI42JA6cYPNDDPnaOCRzRZSOkhz65AcUIwBuYyeKJvkA2kfvTlOFGFzn6iO1S9lEQSPayqzsShbDIRyf26UWMKNQlu4DKN67WjDejHz80Z4UYEEYBOTt4zSoQgO0/HWjoXsWaS4ZB+GxGy8+sZDD2FMmgedW8wKy4BA75+aawuMEwysA+cA84PuBQpJLxYI2jh3K7jepzuHvQO7HtE6KXbJGBgClRS6kygbjxz1NEcMbjbkooXcCcmhMGO5mxuZwqqO9Ilh1REULtPyR/LSfmPg5JXopHp/tT5rfytu4tvUZOOlAkIbbIHOcYIzRdEgzOqLhAM4wO9NilwW/l46nvTCsiyE8KCcHFKY3klAJYj5qkzQMG4ChwQwy1ChZg5XAx2PxT0QOccEDg5p5RIoychAvU0wFI3HCgAfIoaK7JICxbJzx0FNe5WPIVkLBdyAt9Q+9EtLwSdWWNiPp9/inxJ5JBZAqJuGXZeSewpbe8tzGGSYPuOBs9/ak8osNkzMoJyMdzQljhUl40QSofTmlaRMr9ArjUnKkCFgR1LVKtwssCOMjPYVHtY0kctcFHYdl6VYoqKo24AHsKTdsIqXbGYwQFcpt5PAzSbNxLDIPUHODThNGZSCAWb3pTvPC4wKQ2M8osCNx3DuBXKjZDNt47dzRIpAHYbT03E44HbrSFsqDsIx0Lf4pUIR5UBPpGMc/FCCbgNp5pgmBdysZU55zyGo4IDAgcfaigBohDDnk9aWZpACqgZ7UrnhpMEc9KRZh0L7j2HtTKRyuwX84dRjijKCsalRx7UwuSeSTgUwljhyxB9qYA7u5kjYIMEseKOxbaBt3D3obxeawldRkfHaiN6NqIvpx1NLoGKF3LyoFMIzu2t6hXBsff4pnmuWIVMe5pWIeAxTLAZpQgEfI2+/NcrSPw2APemiMsSGBOO1MBQPuftSM20EhfT/AHp8QB+rIp2xWI2N980uyrAlGAVguR1NOjdtylxk9yfansoLbRjGfenumR+XgfFKhENVdWYIAG7E9SKJbxBd2SS7HPqp4Cjl8lx0oknoUHkg9RT9CBCSSOeRxLmIKPSw4BzTCkEpMmVBJ6ZoUhdh+HypyTn9KPbQLImI2JYfVgZxSJaK83Y9KunXjPzRY52cbAuPvQpQBE5AAIwRjtRbdjvHPaqTZ0NIc6GMKePVyx9qTzo22eWOJOjgcDHaiSu21Rngtg8VAlYi9MQ4jXOFA4HFUjOToVrNsuAsboPUu4Y298Z/aiwunl75I0EiHA7cUO4UfiO4yik4OOcUx1Dg7sn8zufimzJNEuO6SZgHDImAQxPBNSFiSaTIRR81Sxxo91HuUHr1rQKAqKAAKGtjxycuwS2yROSoUH4HWiOwMf5RwR1HvRB9BPc1ERQNuO3TmpejX0PR/NTlmBzxijxLJvyQRngZ71HRiZ2Q/Tt6UWFmyOTweKkVBNpJJB9WNp56Ux1beSeVGAM9aeWLISeuTTZSR5eD3pJg4gnkJwApBHWjICwpq/Wx7knNPHp6cU0woDJjfg5JHauKByrA5J7CnZPm06A7pHDUWDVHLHgnHX5pQDk4IAPalbg8U4daolIGWZFG9epxwe1M2BSSHPqP8xoqeosG5ApiIrkhhnHSprZQpQsQo4/zT8Ijhdp3/JpicPkdaSZF/FxPtG4Z5p0Mc7gYDHBqO2oKZ/KgQSkNtlZf5PvUhBvuJI25X2rIWFxKNduYw/pEzDoM/V79acVZM2a8s5QDGHB5+1RszAMZAAucDB6ipjAYz/mhzooj4GM/NJggBkfyDsUAnjpR442CoW+oDBpj8qo7ZqU/UUrsohXDmIE8nJxgVHe4YEbkYYGQByDR7o4BI6g1DZirSgcAEYosTDIWQrMoBjIG9WHJ+39qNbKIlJjYgtycVEnYhrfk/UKnMih3AGBuqWx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5" name="AutoShape 7" descr="data:image/jpeg;base64,/9j/4AAQSkZJRgABAQAAAQABAAD/2wBDAAkGBwgHBgkIBwgKCgkLDRYPDQwMDRsUFRAWIB0iIiAdHx8kKDQsJCYxJx8fLT0tMTU3Ojo6Iys/RD84QzQ5Ojf/2wBDAQoKCg0MDRoPDxo3JR8lNzc3Nzc3Nzc3Nzc3Nzc3Nzc3Nzc3Nzc3Nzc3Nzc3Nzc3Nzc3Nzc3Nzc3Nzc3Nzc3Nzf/wAARCAC7AQ4DASIAAhEBAxEB/8QAGwAAAQUBAQAAAAAAAAAAAAAAAwECBAUGAAf/xAA5EAACAQMDAgUCBAUEAgIDAAABAgMABBEFEiExQQYTIlFhMnEUI4GRB0JSocEVYrHRM/EW4UNTgv/EABoBAAMBAQEBAAAAAAAAAAAAAAABAgMEBQb/xAAkEQACAgICAgMAAwEAAAAAAAAAAQIRAyESMRNBBCJRMkNhcf/aAAwDAQACEQMRAD8As2tWBORxnsa4wlF4Qn7mi+XcA+hAB81zQyN9Shf1r59I9sYVkx6nwPZaYySNwoJA75okdrKGz5qgewFSEjQA4bJ96KFRFWMHGZWDe1O2OxKF1IJ6Ac1IMW3BUbiT+1SMJ/JgN3NWhsCscagE4HY5pywIzY3cfHFOcnONwx9qGsuJgqqX45JptpPZPEIkCrnAJ/WmPEzErGxXH96KsqjPo2/ekaYcDYSD7VVoKAqCrEMT/wB1wPXEZwOM1JYBwG2ttpTH6fSv7GhhQBI1QYCkjqc09kV16AU/Cj6lP6V2UUHH0989amhAxAgwRinbogNuSKUMp98dqaVHZP3pMB6BCOBmmk7BknH3NDbzPTtKqvfrTvJRlzL6s+9ABFYOuFIP2NI8m0qFjLH70KOGGInyvq+DTd7j6wR9jVJg9krzMKS4x8ChLcDBIQ/rUZrsLcCAoCSuehzR0k3DPQjtSbCjiwck8iuQsCBvz+lJLO4CiGMYJ9Wa7zMjhSCO4ougoSRhuILc47UgxjBy3sfalIkK4ABOec9afsIX0gA0xHBEOCzc+1I0cYyQe1IGCsC2Miib1x7knmk0UkMCIRx178UjQIeuW+BR9wAHOD7UIyuXxtwPip6CjhGFX0oQe1PAAAPfvSqwY9OR70oLZw2BzSoVCMC3Q5oRVsdWJqUc/wAozinggjleaAoglizZIIFOLZGFGKfuVmICnb7mkyM8AVaKaBNEAQcc08KM556Upk5PppULZ+mikIbhejDBriY06nrxwO9OYMz88UhONoIJ564plWdxg8dO5rsE4wpX5FcQC5yM46kmnAleF/fPFHFCZEaykdifMk+M078NKoAJfPQbR1NH82VhhGUHPXNAu7maysLu8knBWGIuFPuBxUVvQXRR6z4lttIfyW8y4uFzvRWGFHz81TP/ABFnCp+G0+Hnn1ueR+lZ2aJ5laWRnZpdzuzc7iTzQbqzMY3ImRtDIAK7oY4I55ZJej0Tw/4usdXKxzIba7b6UJ9LVdzCbL+WFJHY+9eQWMka3CsvOH3DnBQ16ZomsxX5aNYJhIqjcxGQajLjS6KhJyRcopKjdgNt5x0pHik3gKPT3OaR5JMqI4wVI9XNF3twQvbmudpFjTCDglz06Zockce4ZkYADlRTyyKCWPehGVWYgcDPNJpIBYygf0xtjuc8U51PVVLL7rzWW8T+Ml0uZrHSYFubpQN8hGVQ9h8msbqPifXru5Es+oSREAAJAdir+3WtoYJyW9EPKkeuqgY5IwRw3PSlaEbsEfavN/DPim8F3a22oXBEDufzOrO5/qJ7V6OGkIYEB/ZlbNLJj4dlxkpK0dJCipz0+abE6BsBxx2piK7gq6f3rvwuM+hsn2rK99FBcktlVBX+rNNlmRR1y3sKb+Hl2lRkL7ZoYiaEFvLyfcU7FQOS5JbasDHPXiuE0rYBgYY7nipCTEkEqBxmuMxZsAqD89aNMOgiYwvmgD7UQFEGS4OTwBQPMkUtvYYPTaK5po44wHU5J7LSdBZIZgrABCxPfApB5wdcxLg9zUCdCcFJnzRITKFDAyPt7FqlvQ2SzKr7gHCke1PiO9c5P3qJ5HnEpINrdSE7Cl/CSxjHmFRngVFiCnAAHQfJ5pqBc5ANJIGCHadrY4YjNJGzFAu8F+5rVB6Ff9s1yKUPUsCa7kngZ+9OAPHPPsKpAP8AMAz/ANUjZKcHkikkAxkGhqzBeQPY03QKQ6JAgPOc+9dsLONvKkcil8xiMbRjtSYZVDDIx1pAKtv6hkALVd4vbyfCuouiKSiKMscDG4D/ADVnPcCKPdJgDIGScZNN1CfTHsng1qaE2rrsdGYY2/8AunGNSTIltHiX+r3EmIxwMbcYqyhuDiNplbanT3A9qBdwWUOpPFYXaXlvGCVlUYzzxUjbfLD5kEcbxucEMw4ruezKC1bIF/ZCQpdWZAyfWnT9a3X8N4WFnJLK8pm38qw9OO2DWWSzvrnULSxMSq1ywHmJyq/OO9eqWMEOn2cdrbqAqKAeMc9z8ZrLK/rRcIrk2iT5ZPVsfYUx32jCk8Uo8zYTkD5FEij3D1MORnpXIzUhMrFvrHPvS3a29tpl1cmQlo4WYkc44wKsDbbiMkY+BUPxPZOfC2spbJmV7QquDzRFJyRE9RPDLG7yA7M3myZaQg8knv8Aemhz5kU08bOFwoT+r/s1J0ewkuIVa1i8ybGQuOvFT7WaWJ3a5sZIQvJdk4UV6UpfhhGFpWQLq3uIokklt2jVmyI++P8ABr0r+HNy934bHnMxkilKBj1K9uftmsRd3ouwEsz5sjYCR5yzHoABXpnhnSRo+k29o+TIBvlI6bz1x8Vz5pfU1jGpaZaooJxgfrTFZzI6iNw6jgE4Bowzg7eM+9OR2L4cEZ6Z5zXLZrQyMOEHmL6+4znBprqSGDj0g9qKFA6jI6Hnk1U+LtRXT/Dl3cFXOYyEKjG0ngZNCVuhN0rIOt+KLDSDLDFG1zcoOYxwqcdzWdt/GV55mZbONy+WCxDoPbNZR5GnCnEkg2jzmds+Y3fir0QuIPOjUBuVKlsHBPGBXV44rTRkpN7RsNE1mLXVkS2SWNkHqDY/XHvVzGjqAuWPFeQSw3djdgqWRgQ4eIn0Ht/6r1XRNS/1DT45pI2EoUCXHTPxWWTGlsuM7JuwY6ciuWMKc45PzSNKE9RyM9BSJdI5Kq3qHxWDaZZJCqTllO4dwOtF2sy4Zec5+1AjnYgqTz7iljL7SHyTnrmoYEcAkYY/vTAqrkgjNJL1Xc2c9a5Y41JAyatMF0NUtkjdwfanqhztB47k10Q25z09qepG4vjA6U0ANoFjyV4B65NPRFIPI6UhjEvDAkfemxxtGSqqAO3PNHQB09Iwy0jzbVIC9qYisTgtz7E0FpZI7N5riEIUVztBzwOc07sTM341v3WKG39Snf27HFYLVtOiuE8+33NMzZcuxP8AzVxr08slyiSksyruOW7mqy2uEkDJu6Nhq7ca4oydSVMo4Jmhbr0PIA/5q60+cyttXy23DhHOCftVRfweVcOBnYxyDQ7dHmkSNScZxwegrZq9mMZOLo1On3V1Bc+fG8kbQSbVLMGwfYfFegaFrI1aNkKLHcqMuueGHuK83WNLeCKCJgVBzn3+9aTwsznXdPWMesk5x3GOc1hkimjqWls3IzF9RHIqbbEZAkAzjilWJGByehPqI+elODoTkAE4wK49jChnHQjH2qg17xfpHh64WHUbl2mHJghj3kD/AHfepmvatHoujXOoucmJfT/vY9K8BnuJLuaW4uWMk8zF5GJ6sev6Vvhwqe5dGOXI46Ro4tULand31ijJHJcF40HBVT2Aq0luGKSNHMsguAVeK4Vgyg45+elYu2laA5UkDHBzVlLqt3qIgtXRJGQ4RwuGX3zXTKFPQQyrjs1vgzS7eXXRf28BH4WPBZuR5h4yPfjNehLkkhiB/wB1hPC2sroYNjKd9lI+5nA5jY9Sfit3B5VwiywSpKjAFWBGK5cvKzeKXpC/TgbgaGVcc7zsB545oxXa3qK5HtTo2XcdzDPtXM0xsHKpdQI927OayP8AFBruXw7br5bLGLoCRQ31rg4H74NbaaaGCAzztHHEg5eRsAVhfHfifRNQ0mKGy1KCedbhXMcRPQfcVtgUuSaMsjTVWYPTI7n8T5YtCGILEN047VZ2+q291mORJUnBA2MhxmnaNfyS3TXCzRKrEjdNCTgff3qU1xCUlRFDybsJMoGGHsfmuuX+hDS0yPaebd6hBaNIsbvKFck8Fa9KsbGHTYPIgLuM8lzzWP0PQDNqMV5eROqREPhxgMecEfvW4Eg3Hrkn+1c+WSdIIKh5VSScDnpQUEatgqVyMkgd6KRkDB+9IFPxxXO0aJiKAzfSDjoadKZUOEQY78015SAMLkHsK5Q20+pzk0gGS7Oc4GD360PeN3BJHxTUiCcFixH9VOfcp4HJ9qLGgi7csAHOf7U7cEUALntQQJo+/X3pyI5yc55554ppgPfp7fFJuUgbT6hTlgEgPK7Pg01YAJPSuAPY0NtgPiBxkncxHNCv0mnsriOHAdoyFB78VJC4GR0IrMeJvE76VeR28MJkkI35fgDNVji20SzL6wn5qXMowTENw+RxxUPxfYHSZdFcJsM9kBNgYy4xlv71Pv5ZLvRLWcgebHI/mBVztU8g1ReJ9al1iG1F1MzNBuSMmMr6T/6Fd0LtGE3UUMkRJ4DkBh8U21gjjUmMfeu0+OMxepztx0Bp7WU0aGSKbCcsc+1X0N9XQlrE7XcnqOxeMfPWt1/D62B1C6vJFBWFPLTPu3X/ABWS0JAbDzXbLMSSf1wK9B8GQFNIeYR/+SYtz9qxzSpMuC+qNKw8wEqOM5AzSohJXZH9wO1MVgUGBg/8UWOTZuYygbRuzjHArkLPNv4u6g7z22jJJkRL+ImC9Nx4VT/zXmwXa2TnHT4zVzql+2oX1/qE24/ipGkRT125wi/titdqHhdrT+GYkaPN+kovJRjkIcZX9AB+9egqxpROKVydnn0cRkP+0dTVzayJb27GGEZxkk9TRNGi026cG434xlNj4GR04716Bpfh5WuBcGNV8xADkDGPt2qMmanVHTjxauzC6NcwXM4Nw6iM+x6ferrw5rA0fVDHvzYTPsYH6UyeGH+firTW/wCHtvcuJbGdLKUHMuF9LL3NZDVdL1DSLgW99CTE+fIuAv5cwx79jjNKMoz0Dco6Z7JIATn+U9KakKknaRu7ZrO+CNcGowGxuJSbq2QY3n606ZH2pnjPxAbCzbT7B1W+uUI8z/8AXGTgt9z2/ftXP4/txKctGD8f+IZNc1J7eOQtp9s5WFVOA5HVj/wKyRXYwK/2qyv4AgXywSEQBjj6fbJ96Hb2Utw4WMcHvXoRqMaOOSbkSNP1RLdMSLK3GNoPpz9qsLOKW6Vix8tW5CrwVp9lptpbAmRRJJjlmqxgeJFKKoHyKzbR0xjL2TtL1nUYswxXRkVeFSY5yB89q2ulXMd7aRXSDaHHKD+U15iMJcEocdzXoHgpjJpDb8hVnYbv0FYZkqsqOy9PsuOKb07HNcp9WVIZfcU/IIyF4zzXLdloYckDy19XbNPO5QMnmnEjnA2r70zK+5P3pDIRdt5x+4rt3l7izgMSABimLubln4+RTlRFJbaH570DJJI2+qQVy7QCVfcPahAoWJI5HQClQkdV696aQD1R2yVO0A8CkRZdzbuOeCOlK27btC5Gaz+reLIrO5e3hhM7R8YDYGf/AKqo43LoLLu9uJLWymmi2ysiEiMd8CvJ9T1i51eRbvUfLw2I1CjaFHt1Jq9udcvNU9EgWCIH6U4J+5rF63JC14yQK0ZQ4fJ4PzXXhx12ZZXSstrF3VFTZvVOqylmHxip81tP5LLEY5oGHqimAZW/4K1H8MWcc+kzXlzIxlWXamTkACp89wETfkHAy20dR3rSM1GVGcoPLC/wp4bazRpBK95YSDG2MJ5qt9moWoq0VjKUF2VwF3SW+wNk1ZQ37wXRt1aUo6blZRnHwTRrmTzRmXlDyQTmtpcVsxxrJPS6IenRslhGgDEgdAM5FX+n3U1ogks55o/LA8yPbgNjr1qja4BJEQ5z2qbPqrzXMduZB5kgyW6ED2rG0+zeUXpJky/8a6msvlo1vGmdylUJJXtnmq/U/GOq3VlOi3S7WQjITBqVcGMJkqMDqQKr3/DTKQmz9RUKEfwqSf6U1ldWgSJ9oDxMpQnnBHStRdfxB1b8G8TCxnDIVYuh3FT9jVHPosNzloQscvYp0NZ82syXJtWVmdSQyqC1apRl2YOUoaoPoisNTtRHs3h8p5i8cAnn9RXuSm+1LSvRII7mWMBpI0yF47c14dDG8N1EQvqVwcNkdDnBr1/wR4nFxbX8usyW9ukAHkpH9QA61lng5U0Xhmopkq/WXSrOCHU9YDSSIRvlUB2HT6RWA8Q6/cR2U2lShrmItuhk2c9R/jP71P8AFHiO38SXiXK2L20lupjVnbJkXPHHaqa4u4LdFWR1Bz6RjPH2qI4qfJmvNuO2D02+u9PVdUto2jmhx9XRgeMH70++uLm/1GbUJU824un4iToD0CD45/vVVqGoG5hMMW4gEcEYFW/h+8BED5xNbuHU+xHcVs/2jNNSdItvGekroXgq1gZg15eXyvcsPhCdo+BgVk9KuQo2MSOeK0f8UNVivo9Kt7aRWQb5HAOSrdMH55NZyxiTaCRSx347ZP8AZotJnyucg80qEjOCM5o62sM0O0kg9uaY1qYg5J+kEilejVp9kKwcS6hOD0BFem+DSqaMU6kTNkEfavI9GlY3TE59Z/zXpPhi8nt42QhmgZ/UFHc4rPOvqTjlo1bELwi9O1OBbjK5B7UjMBjYenalD88AnNcJuPYrtGR06Cgsy59qewYkYIJ7AmmMSwB2YPfNDGmV0UkUgJiLEfIIp+8YA5H2qJDqSt9QKr7kcUdL6J5PLjAye4FacSFIlIFK5UU/ljznHsKHE8bDcGzTgzn+UEZ45o6KHTyJFGzZPpBYY7cda8tiUz3c0rYCmRmI69TWw8a3kkVhGtu5jeSQLweSO9ZDaY+2FOMkd/vXVhX1sSXsjXuqQ2s54dh8dzWev7kXV08kabdx6GtdZeDpNeZ7uW8S1s0YqoC5dj7jtio03hJdO1uxtrq4iuILknY5JQHH8rHsT0rZTgnV7OfK5zdehNGZLbTFszPmR33vEFPoPtmmywQmZmlZ3HTYTx+tTNUttPttSFvp86mJyV2rKXMbr/KOMnNUd/JNcSSQWcMyqhxJIV6UlT2XajFInT6hBbegetsYCRjk0CRNTvmGIlhjPIVjyfiiwaV+DBa3lVrnbkFumPigxakrEiVirA4cOO9Cab0N3X20Pty6q8ckZjkQ4I/+6kz2jyxpIy7XX/xuD0pLS5jkllXqcekAZOavLPTry8jWOdQiYzz1qZyUeyoR5IprPU0nzbSttnHBX3PxVpb6M10v5qeUOzY5rT6J4csoFeZkjEjdW25yatF0wpyrK3OcZzXPPP7iaxx1qTMxbeG4o9uyWaVu4JxUq30OSxlNzZR7ZVUkYHJNaSOF0OMbT9qkhXwATkckcVlzlL2XxikeOXtlfXVzIs1lMs8rljmM8nParWHRNaXRzA108Dyf/gKqAyf7jjINehSwvI27Zlh+tRriKYR5uLdwn9fX960lnlWkZeOC7MVpfhe+u50gmSKBD9c6uCcfGe+Kv/EvgWxe6tZYmke0jhCrCj7S79zu6/pUt3IBFvhpApx8CrCEXs0UatcHbgEbjyP0pr5Duw8UX/w8Uvovw2o3Ns6Mmxyqq45x2571Gs7w28gZSBzjHPNey614KsddnW41Av5yqEV1l2DHtiqHVf4b6RZaXc3Ud5PE8MbOpL7gSO3PBroj8jG9Ps5ZYZxlaMTf20epL+KtmCTcb1K8Y/qoVsz2d21rcfWnTBznjtVhpaMdLnj8vZ54ARuq/Y46E+1W34eKS5NxLFGjlQjBeVyvUjPzmr5VopY72iPavI4XahNTZLaWQfmERr34zUeaa/MzwaXaCTaOXchVH6006RqN0Cb/AFNYx2jtoi5/c1OvZbzRi67Fihs7fCIm58cBR6v0rb+GYWtdLVpQMysX2Zzt7f4rK6LpUWn5eJ55pnPMrrggewqy/wBQhsDjzVVieV3biaxy/bSIjlV9GvDjg8Nxzg80guPLXBGRjqDWdi8TWqx4kiO3+oDJqzsdTjvkUQmOYHpldrCuZwa7N+RN/ERbScOHABO4ZFMhu5JZJFaB8J0YsOaWY7EDMuScAMOQPvQ4tqk+ZtyfYVGkMrjbSG6DvICu3DJjg/NHjtVVybdNpA6gVKZ8dFUH7UxI5JucEAdwcChMmktnQWwBw7MT89KKxRTsBXP36Uh4Gd2cd6rtVvYbK1kkbmQjCA/1VSjbopbMx4luvxmqsEI8u3GxQO571VzybgEXvgD5NdI5VWbd7knH71ofCmkKzjUb2Ekkfkoeg/3Gu1yWOI31SLiygW1sre2R+Y0AbAPBqj8b6Te3ltC9mVkjiJLRg4Yk9MGtVHsK84Ung4PUiostttXZHuAJyOa44z4y5DeO40eP24lsNTt3uo2t2jkDneuCcHPWtzfmFJzNGgVZ18zb7hhz0oviXRWu7GTLBpApxkcg1WyShtJ03dvZxCEclcdOK6ZTWSKZjij450MwIZFEYyhbaN3OB8UW+0iDVTEm0rdNlVaPgj/FS9G0ma9KSOhSIYxIx5+2KsPEs6aPZLFpyt+OuZPLjcDOwEcsPkVkpPklHs3yNONMp/Cmjx6ZqN3HdmOSZG2K8Z3Ba2yW5Y7UjbPdjxmoXgTRJ4o2a8tjgyHEpOQ3zn71tbmxES/ltg1OVylK2TCahHiZq3We1bKOB8GptjAbwSSAKjjqFNBuH/P8s8t2FWWnWrw27CMAySqSozz96ySbdDnKtiRSI0RjlIOOjChSXYgTqXPbjpWX8Tza14bshdXsZkt2fG6JgSCegNYTU/FmtTnMDTwW4HJKf5rphilLoylkhHdnsa6xYWkQkunSMnn1HGf3qnvvH9mUkjsYHlVgUJZdoI+c15Db3800xluppJXYcPIc4/TpWhtokaKLyz9XNbeJx/kQpKbsk6NrOqaTe3MiQW9xaTHKxyk5hx7VZN4njvp/KXUrmxkPTMC7Ce+CCeKrL+NY4dpI45NAi8KX2swRzJcQ2yE7lWRST8dOlKUYdvRVuPWzUzQ6yYVktvENrcFSQUYYyQM4zWMvtS1W+lezvb6aW2Z9xiyAox7EVV63pN14fv2szdeY+xX3x7lBz/z96gJdzo6szlgvANXDGkrTszllvTRrrDSoYSZrGeSI7gzQl9yk+5zSQ297HLEl4iy24b1NEcMR9j7mqy01qNJkYlsNwRV1aarBKMqyjPPqNU0/ZceMlpkW7S0muIkt9SvNNu1/8JnT0HPbNdY6pd2nnQXMUt3cI5QTHhGx3HxVlJPZToomCMRznrz8U1kikXfHOCfkjil6ojwK7srdRk1C8Iae6Edvj/xwjBP3J60BdMhdV/MkQjrhsGrCWyujwk8T/DcUL8NeEEqYmZf92P0pX/o+Cj6G2aJE6x+YzjP8xyRV6pHmxwWzvGzcb4zhhkVQaPaXmoaksd3HNDbDIeRArFTjsK0+nwWlnIG0xHnYttfzvrAxycdqjJJIpSNDZzGK0iSe4MwRQm9kAY/ejiVXcqwKsvXA61SXTTw28lytm7M46PllX55qLPJM05nWMyCQD1RsQOO2D965ODk7FLKoouLq7SJhuKqpHFRf9WjC8ypgdyap/GNzHHNbQQXCC4JOFY8gH4qii1CVoxgZbuCMYq44rVnQuJp7nW0ckQbpmHQdBVDqM007NLcAnC+lR2NGtpzFukO3JHFMa7ErgOwPcjNbQjGPRoogdF09tUuB5npgQbnH9Xsv61tIQyRKinBAxgVSaCiyXhMSHbtOSo4rRRRFcsVPHXPescsnJkJUxIoMN5khJXt96kKikGRl/wD5ofnEt5YB3Bcg9sUdWXAyfprIZHlt4pMExgn2waYbNNgjCIEXsUyKmM2XU4xmmyhdwLEAjpRQAEhWNNqgKP5VFVVvcQf/ADKGKdF2W0eGB6nf3H2q5mjkkwR+pqv1PQY7y6jvLWdYb1ExlhkOvz9qIUmS7ogabqWoaJrN3Y35nS2Ep/DTFCY5PYgjpWkl1O9vI44ImWJiec4J++azWrW/iRdMaG0jjkberDy5c7gD029qgWviNVmjXVrO602YcF3T8sn5I6VtTkriQuK1Ls28KLZyiMlZ708vLPxHGPn/AKp8McUz/i47lrqSVthmDYU7ewHYdeKpWNvqzI63DPMRhTG+VPsT70Xzxocdvb3RWIY/J25x7t+tSmgcVdlh4imhubWPT42MjLIHdjyARmqIWCTMUnxJEedjAEN96nWmsaFjN21vE7Mf5zz9/wB6hSeJrOS5lt7a1tHS3yzsk2GdRjkZ+9TxlJ6J0tGT8QeBrlbh7jQyjQyHLQs20qfgntVSmneJLCXY2lXR2jokYYH7HNeo291FcRNJA7FcApkcmjWyzlRJc7omP0p3ArWPyJxVSVkvCvToy+g6Td3Kxy65FtXqtu55+Ca0/lICzqg3Hr8gfFPaBmIbhkB/WnhIwSyKR71jkm5uzSMaKnWNKsdUj2ajB5oxhCBhl+Qazd1/Dy3LZt7+dAf5HCkqPvW3eMtIGDYUUQbVfgZ+DVQy5IrTB44y7PM7rwY+m3Qwl1d2ssR/NgjBMbY4JWrc+EI9YsLaW6aW2uVjChocDcM9we9bZpRjDkKaCZYkkUg5PuKp/ImxRwxRjT4C02NfzdUv12nB9a9aN/8ABLPGItTv4n7HKkVrxJHO5ReG+3FP8sDJ4z0655qfPk/SvDD8MNc+D76FT5OtGXH8skOf3xzWa1WXU9GuFS9WMiT6GU9cfHUfrXr4iJVR6uOpbrVVrOk6dqcka6hbJMkfILOQQf0q8fyXf32RPDS+p5/4Q16K3v7h9RmcCcBYl7bs969GDAqPRkScZCY4PzVNB4Z0KK7VhYr5incqmQ4OP7Vfs+Ao2nYeAfapz5Iza4oeKLiqkUj3V4bkRLHKITlHUpkEDr/YUG5WPKzWMsyK5PpGCB0/arzdMs58qUAE4wRnNQr2wR3LSRbyT0j9OKnmZzx2R9X8Nafqs3n328S7NodXwR/3VdH4TtUkG3ULwheMEIP8VonlxtBXcPauMm5iI4+PcUo5ZpVZ0eOL2V8fh/TlZebibj+aTA/tU1NLsrQLstIRx1Cck/ejCTavqRmPfnpQ5xJNtyzKByCD0p8r9j4hfNCRlYRt/wBvtTI5pW4YfPAxmktoWUM0s8j88HYBxRgQHBDEjGcnqKVjSGQyq0p52nGCrUZAQDjv2zQmlPmq7L6AMAbec++aNGBJlhHnn7UhBDvLLkqMDgdaWZGKKSu7NDdTGrOeAR1706GQTRkBmGOmeKRIaIqieoEKOtPCgglSDn/ihKVKlM5YDp71zn0qEYK/XqTRoLCBMHJBLfNcYxMuybDA8YIzQ2uiY3AiOV9m60OCR5YgWQoScYJoVIWyj1fw1HFPFqOgp+CvIny0cZ2q47nHQGr8aw2o6RZpdwyQX4yXEke0nA5PtzXRLJCpDSFgeueTTGKN9XHsBWjyPjRPBXYNlMQEqLu9XPAzQLnTdOvCGmsYpDzyyDIz1zU7ait6ZDnqBXRDIJZV3nqSajfovRFtrCCFztiiSELhQgxj7VKG448sZKj3rpyc7YwpxTliIIfID4x6TSYxkMmFLMRknpiiF1KerrntTRE2XLEAEe1IiKgYAnA6UyTpNjRgjj7ChDoepx0pzMI42JA6cYPNDDPnaOCRzRZSOkhz65AcUIwBuYyeKJvkA2kfvTlOFGFzn6iO1S9lEQSPayqzsShbDIRyf26UWMKNQlu4DKN67WjDejHz80Z4UYEEYBOTt4zSoQgO0/HWjoXsWaS4ZB+GxGy8+sZDD2FMmgedW8wKy4BA75+aawuMEwysA+cA84PuBQpJLxYI2jh3K7jepzuHvQO7HtE6KXbJGBgClRS6kygbjxz1NEcMbjbkooXcCcmhMGO5mxuZwqqO9Ilh1REULtPyR/LSfmPg5JXopHp/tT5rfytu4tvUZOOlAkIbbIHOcYIzRdEgzOqLhAM4wO9NilwW/l46nvTCsiyE8KCcHFKY3klAJYj5qkzQMG4ChwQwy1ChZg5XAx2PxT0QOccEDg5p5RIoychAvU0wFI3HCgAfIoaK7JICxbJzx0FNe5WPIVkLBdyAt9Q+9EtLwSdWWNiPp9/inxJ5JBZAqJuGXZeSewpbe8tzGGSYPuOBs9/ak8osNkzMoJyMdzQljhUl40QSofTmlaRMr9ArjUnKkCFgR1LVKtwssCOMjPYVHtY0kctcFHYdl6VYoqKo24AHsKTdsIqXbGYwQFcpt5PAzSbNxLDIPUHODThNGZSCAWb3pTvPC4wKQ2M8osCNx3DuBXKjZDNt47dzRIpAHYbT03E44HbrSFsqDsIx0Lf4pUIR5UBPpGMc/FCCbgNp5pgmBdysZU55zyGo4IDAgcfaigBohDDnk9aWZpACqgZ7UrnhpMEc9KRZh0L7j2HtTKRyuwX84dRjijKCsalRx7UwuSeSTgUwljhyxB9qYA7u5kjYIMEseKOxbaBt3D3obxeawldRkfHaiN6NqIvpx1NLoGKF3LyoFMIzu2t6hXBsff4pnmuWIVMe5pWIeAxTLAZpQgEfI2+/NcrSPw2APemiMsSGBOO1MBQPuftSM20EhfT/AHp8QB+rIp2xWI2N980uyrAlGAVguR1NOjdtylxk9yfansoLbRjGfenumR+XgfFKhENVdWYIAG7E9SKJbxBd2SS7HPqp4Cjl8lx0oknoUHkg9RT9CBCSSOeRxLmIKPSw4BzTCkEpMmVBJ6ZoUhdh+HypyTn9KPbQLImI2JYfVgZxSJaK83Y9KunXjPzRY52cbAuPvQpQBE5AAIwRjtRbdjvHPaqTZ0NIc6GMKePVyx9qTzo22eWOJOjgcDHaiSu21Rngtg8VAlYi9MQ4jXOFA4HFUjOToVrNsuAsboPUu4Y298Z/aiwunl75I0EiHA7cUO4UfiO4yik4OOcUx1Dg7sn8zufimzJNEuO6SZgHDImAQxPBNSFiSaTIRR81Sxxo91HuUHr1rQKAqKAAKGtjxycuwS2yROSoUH4HWiOwMf5RwR1HvRB9BPc1ERQNuO3TmpejX0PR/NTlmBzxijxLJvyQRngZ71HRiZ2Q/Tt6UWFmyOTweKkVBNpJJB9WNp56Ux1beSeVGAM9aeWLISeuTTZSR5eD3pJg4gnkJwApBHWjICwpq/Wx7knNPHp6cU0woDJjfg5JHauKByrA5J7CnZPm06A7pHDUWDVHLHgnHX5pQDk4IAPalbg8U4daolIGWZFG9epxwe1M2BSSHPqP8xoqeosG5ApiIrkhhnHSprZQpQsQo4/zT8Ijhdp3/JpicPkdaSZF/FxPtG4Z5p0Mc7gYDHBqO2oKZ/KgQSkNtlZf5PvUhBvuJI25X2rIWFxKNduYw/pEzDoM/V79acVZM2a8s5QDGHB5+1RszAMZAAucDB6ipjAYz/mhzooj4GM/NJggBkfyDsUAnjpR442CoW+oDBpj8qo7ZqU/UUrsohXDmIE8nJxgVHe4YEbkYYGQByDR7o4BI6g1DZirSgcAEYosTDIWQrMoBjIG9WHJ+39qNbKIlJjYgtycVEnYhrfk/UKnMih3AGBuqWx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7" name="AutoShape 9" descr="data:image/jpeg;base64,/9j/4AAQSkZJRgABAQAAAQABAAD/2wBDAAkGBwgHBgkIBwgKCgkLDRYPDQwMDRsUFRAWIB0iIiAdHx8kKDQsJCYxJx8fLT0tMTU3Ojo6Iys/RD84QzQ5Ojf/2wBDAQoKCg0MDRoPDxo3JR8lNzc3Nzc3Nzc3Nzc3Nzc3Nzc3Nzc3Nzc3Nzc3Nzc3Nzc3Nzc3Nzc3Nzc3Nzc3Nzc3Nzf/wAARCAC7AQ4DASIAAhEBAxEB/8QAGwAAAQUBAQAAAAAAAAAAAAAAAwECBAUGAAf/xAA5EAACAQMDAgUCBAUEAgIDAAABAgMABBEFEiExQQYTIlFhMnEUI4GRB0JSocEVYrHRM/EW4UNTgv/EABoBAAMBAQEBAAAAAAAAAAAAAAABAgMEBQb/xAAkEQACAgICAgMAAwEAAAAAAAAAAQIRAyESMRNBBCJRMkNhcf/aAAwDAQACEQMRAD8As2tWBORxnsa4wlF4Qn7mi+XcA+hAB81zQyN9Shf1r59I9sYVkx6nwPZaYySNwoJA75okdrKGz5qgewFSEjQA4bJ96KFRFWMHGZWDe1O2OxKF1IJ6Ac1IMW3BUbiT+1SMJ/JgN3NWhsCscagE4HY5pywIzY3cfHFOcnONwx9qGsuJgqqX45JptpPZPEIkCrnAJ/WmPEzErGxXH96KsqjPo2/ekaYcDYSD7VVoKAqCrEMT/wB1wPXEZwOM1JYBwG2ttpTH6fSv7GhhQBI1QYCkjqc09kV16AU/Cj6lP6V2UUHH0989amhAxAgwRinbogNuSKUMp98dqaVHZP3pMB6BCOBmmk7BknH3NDbzPTtKqvfrTvJRlzL6s+9ABFYOuFIP2NI8m0qFjLH70KOGGInyvq+DTd7j6wR9jVJg9krzMKS4x8ChLcDBIQ/rUZrsLcCAoCSuehzR0k3DPQjtSbCjiwck8iuQsCBvz+lJLO4CiGMYJ9Wa7zMjhSCO4ougoSRhuILc47UgxjBy3sfalIkK4ABOec9afsIX0gA0xHBEOCzc+1I0cYyQe1IGCsC2Miib1x7knmk0UkMCIRx178UjQIeuW+BR9wAHOD7UIyuXxtwPip6CjhGFX0oQe1PAAAPfvSqwY9OR70oLZw2BzSoVCMC3Q5oRVsdWJqUc/wAozinggjleaAoglizZIIFOLZGFGKfuVmICnb7mkyM8AVaKaBNEAQcc08KM556Upk5PppULZ+mikIbhejDBriY06nrxwO9OYMz88UhONoIJ564plWdxg8dO5rsE4wpX5FcQC5yM46kmnAleF/fPFHFCZEaykdifMk+M078NKoAJfPQbR1NH82VhhGUHPXNAu7maysLu8knBWGIuFPuBxUVvQXRR6z4lttIfyW8y4uFzvRWGFHz81TP/ABFnCp+G0+Hnn1ueR+lZ2aJ5laWRnZpdzuzc7iTzQbqzMY3ImRtDIAK7oY4I55ZJej0Tw/4usdXKxzIba7b6UJ9LVdzCbL+WFJHY+9eQWMka3CsvOH3DnBQ16ZomsxX5aNYJhIqjcxGQajLjS6KhJyRcopKjdgNt5x0pHik3gKPT3OaR5JMqI4wVI9XNF3twQvbmudpFjTCDglz06Zockce4ZkYADlRTyyKCWPehGVWYgcDPNJpIBYygf0xtjuc8U51PVVLL7rzWW8T+Ml0uZrHSYFubpQN8hGVQ9h8msbqPifXru5Es+oSREAAJAdir+3WtoYJyW9EPKkeuqgY5IwRw3PSlaEbsEfavN/DPim8F3a22oXBEDufzOrO5/qJ7V6OGkIYEB/ZlbNLJj4dlxkpK0dJCipz0+abE6BsBxx2piK7gq6f3rvwuM+hsn2rK99FBcktlVBX+rNNlmRR1y3sKb+Hl2lRkL7ZoYiaEFvLyfcU7FQOS5JbasDHPXiuE0rYBgYY7nipCTEkEqBxmuMxZsAqD89aNMOgiYwvmgD7UQFEGS4OTwBQPMkUtvYYPTaK5po44wHU5J7LSdBZIZgrABCxPfApB5wdcxLg9zUCdCcFJnzRITKFDAyPt7FqlvQ2SzKr7gHCke1PiO9c5P3qJ5HnEpINrdSE7Cl/CSxjHmFRngVFiCnAAHQfJ5pqBc5ANJIGCHadrY4YjNJGzFAu8F+5rVB6Ff9s1yKUPUsCa7kngZ+9OAPHPPsKpAP8AMAz/ANUjZKcHkikkAxkGhqzBeQPY03QKQ6JAgPOc+9dsLONvKkcil8xiMbRjtSYZVDDIx1pAKtv6hkALVd4vbyfCuouiKSiKMscDG4D/ADVnPcCKPdJgDIGScZNN1CfTHsng1qaE2rrsdGYY2/8AunGNSTIltHiX+r3EmIxwMbcYqyhuDiNplbanT3A9qBdwWUOpPFYXaXlvGCVlUYzzxUjbfLD5kEcbxucEMw4ruezKC1bIF/ZCQpdWZAyfWnT9a3X8N4WFnJLK8pm38qw9OO2DWWSzvrnULSxMSq1ywHmJyq/OO9eqWMEOn2cdrbqAqKAeMc9z8ZrLK/rRcIrk2iT5ZPVsfYUx32jCk8Uo8zYTkD5FEij3D1MORnpXIzUhMrFvrHPvS3a29tpl1cmQlo4WYkc44wKsDbbiMkY+BUPxPZOfC2spbJmV7QquDzRFJyRE9RPDLG7yA7M3myZaQg8knv8Aemhz5kU08bOFwoT+r/s1J0ewkuIVa1i8ybGQuOvFT7WaWJ3a5sZIQvJdk4UV6UpfhhGFpWQLq3uIokklt2jVmyI++P8ABr0r+HNy934bHnMxkilKBj1K9uftmsRd3ouwEsz5sjYCR5yzHoABXpnhnSRo+k29o+TIBvlI6bz1x8Vz5pfU1jGpaZaooJxgfrTFZzI6iNw6jgE4Bowzg7eM+9OR2L4cEZ6Z5zXLZrQyMOEHmL6+4znBprqSGDj0g9qKFA6jI6Hnk1U+LtRXT/Dl3cFXOYyEKjG0ngZNCVuhN0rIOt+KLDSDLDFG1zcoOYxwqcdzWdt/GV55mZbONy+WCxDoPbNZR5GnCnEkg2jzmds+Y3fir0QuIPOjUBuVKlsHBPGBXV44rTRkpN7RsNE1mLXVkS2SWNkHqDY/XHvVzGjqAuWPFeQSw3djdgqWRgQ4eIn0Ht/6r1XRNS/1DT45pI2EoUCXHTPxWWTGlsuM7JuwY6ciuWMKc45PzSNKE9RyM9BSJdI5Kq3qHxWDaZZJCqTllO4dwOtF2sy4Zec5+1AjnYgqTz7iljL7SHyTnrmoYEcAkYY/vTAqrkgjNJL1Xc2c9a5Y41JAyatMF0NUtkjdwfanqhztB47k10Q25z09qepG4vjA6U0ANoFjyV4B65NPRFIPI6UhjEvDAkfemxxtGSqqAO3PNHQB09Iwy0jzbVIC9qYisTgtz7E0FpZI7N5riEIUVztBzwOc07sTM341v3WKG39Snf27HFYLVtOiuE8+33NMzZcuxP8AzVxr08slyiSksyruOW7mqy2uEkDJu6Nhq7ca4oydSVMo4Jmhbr0PIA/5q60+cyttXy23DhHOCftVRfweVcOBnYxyDQ7dHmkSNScZxwegrZq9mMZOLo1On3V1Bc+fG8kbQSbVLMGwfYfFegaFrI1aNkKLHcqMuueGHuK83WNLeCKCJgVBzn3+9aTwsznXdPWMesk5x3GOc1hkimjqWls3IzF9RHIqbbEZAkAzjilWJGByehPqI+elODoTkAE4wK49jChnHQjH2qg17xfpHh64WHUbl2mHJghj3kD/AHfepmvatHoujXOoucmJfT/vY9K8BnuJLuaW4uWMk8zF5GJ6sev6Vvhwqe5dGOXI46Ro4tULand31ijJHJcF40HBVT2Aq0luGKSNHMsguAVeK4Vgyg45+elYu2laA5UkDHBzVlLqt3qIgtXRJGQ4RwuGX3zXTKFPQQyrjs1vgzS7eXXRf28BH4WPBZuR5h4yPfjNehLkkhiB/wB1hPC2sroYNjKd9lI+5nA5jY9Sfit3B5VwiywSpKjAFWBGK5cvKzeKXpC/TgbgaGVcc7zsB545oxXa3qK5HtTo2XcdzDPtXM0xsHKpdQI927OayP8AFBruXw7br5bLGLoCRQ31rg4H74NbaaaGCAzztHHEg5eRsAVhfHfifRNQ0mKGy1KCedbhXMcRPQfcVtgUuSaMsjTVWYPTI7n8T5YtCGILEN047VZ2+q291mORJUnBA2MhxmnaNfyS3TXCzRKrEjdNCTgff3qU1xCUlRFDybsJMoGGHsfmuuX+hDS0yPaebd6hBaNIsbvKFck8Fa9KsbGHTYPIgLuM8lzzWP0PQDNqMV5eROqREPhxgMecEfvW4Eg3Hrkn+1c+WSdIIKh5VSScDnpQUEatgqVyMkgd6KRkDB+9IFPxxXO0aJiKAzfSDjoadKZUOEQY78015SAMLkHsK5Q20+pzk0gGS7Oc4GD360PeN3BJHxTUiCcFixH9VOfcp4HJ9qLGgi7csAHOf7U7cEUALntQQJo+/X3pyI5yc55554ppgPfp7fFJuUgbT6hTlgEgPK7Pg01YAJPSuAPY0NtgPiBxkncxHNCv0mnsriOHAdoyFB78VJC4GR0IrMeJvE76VeR28MJkkI35fgDNVji20SzL6wn5qXMowTENw+RxxUPxfYHSZdFcJsM9kBNgYy4xlv71Pv5ZLvRLWcgebHI/mBVztU8g1ReJ9al1iG1F1MzNBuSMmMr6T/6Fd0LtGE3UUMkRJ4DkBh8U21gjjUmMfeu0+OMxepztx0Bp7WU0aGSKbCcsc+1X0N9XQlrE7XcnqOxeMfPWt1/D62B1C6vJFBWFPLTPu3X/ABWS0JAbDzXbLMSSf1wK9B8GQFNIeYR/+SYtz9qxzSpMuC+qNKw8wEqOM5AzSohJXZH9wO1MVgUGBg/8UWOTZuYygbRuzjHArkLPNv4u6g7z22jJJkRL+ImC9Nx4VT/zXmwXa2TnHT4zVzql+2oX1/qE24/ipGkRT125wi/titdqHhdrT+GYkaPN+kovJRjkIcZX9AB+9egqxpROKVydnn0cRkP+0dTVzayJb27GGEZxkk9TRNGi026cG434xlNj4GR04716Bpfh5WuBcGNV8xADkDGPt2qMmanVHTjxauzC6NcwXM4Nw6iM+x6ferrw5rA0fVDHvzYTPsYH6UyeGH+firTW/wCHtvcuJbGdLKUHMuF9LL3NZDVdL1DSLgW99CTE+fIuAv5cwx79jjNKMoz0Dco6Z7JIATn+U9KakKknaRu7ZrO+CNcGowGxuJSbq2QY3n606ZH2pnjPxAbCzbT7B1W+uUI8z/8AXGTgt9z2/ftXP4/txKctGD8f+IZNc1J7eOQtp9s5WFVOA5HVj/wKyRXYwK/2qyv4AgXywSEQBjj6fbJ96Hb2Utw4WMcHvXoRqMaOOSbkSNP1RLdMSLK3GNoPpz9qsLOKW6Vix8tW5CrwVp9lptpbAmRRJJjlmqxgeJFKKoHyKzbR0xjL2TtL1nUYswxXRkVeFSY5yB89q2ulXMd7aRXSDaHHKD+U15iMJcEocdzXoHgpjJpDb8hVnYbv0FYZkqsqOy9PsuOKb07HNcp9WVIZfcU/IIyF4zzXLdloYckDy19XbNPO5QMnmnEjnA2r70zK+5P3pDIRdt5x+4rt3l7izgMSABimLubln4+RTlRFJbaH570DJJI2+qQVy7QCVfcPahAoWJI5HQClQkdV696aQD1R2yVO0A8CkRZdzbuOeCOlK27btC5Gaz+reLIrO5e3hhM7R8YDYGf/AKqo43LoLLu9uJLWymmi2ysiEiMd8CvJ9T1i51eRbvUfLw2I1CjaFHt1Jq9udcvNU9EgWCIH6U4J+5rF63JC14yQK0ZQ4fJ4PzXXhx12ZZXSstrF3VFTZvVOqylmHxip81tP5LLEY5oGHqimAZW/4K1H8MWcc+kzXlzIxlWXamTkACp89wETfkHAy20dR3rSM1GVGcoPLC/wp4bazRpBK95YSDG2MJ5qt9moWoq0VjKUF2VwF3SW+wNk1ZQ37wXRt1aUo6blZRnHwTRrmTzRmXlDyQTmtpcVsxxrJPS6IenRslhGgDEgdAM5FX+n3U1ogks55o/LA8yPbgNjr1qja4BJEQ5z2qbPqrzXMduZB5kgyW6ED2rG0+zeUXpJky/8a6msvlo1vGmdylUJJXtnmq/U/GOq3VlOi3S7WQjITBqVcGMJkqMDqQKr3/DTKQmz9RUKEfwqSf6U1ldWgSJ9oDxMpQnnBHStRdfxB1b8G8TCxnDIVYuh3FT9jVHPosNzloQscvYp0NZ82syXJtWVmdSQyqC1apRl2YOUoaoPoisNTtRHs3h8p5i8cAnn9RXuSm+1LSvRII7mWMBpI0yF47c14dDG8N1EQvqVwcNkdDnBr1/wR4nFxbX8usyW9ukAHkpH9QA61lng5U0Xhmopkq/WXSrOCHU9YDSSIRvlUB2HT6RWA8Q6/cR2U2lShrmItuhk2c9R/jP71P8AFHiO38SXiXK2L20lupjVnbJkXPHHaqa4u4LdFWR1Bz6RjPH2qI4qfJmvNuO2D02+u9PVdUto2jmhx9XRgeMH70++uLm/1GbUJU824un4iToD0CD45/vVVqGoG5hMMW4gEcEYFW/h+8BED5xNbuHU+xHcVs/2jNNSdItvGekroXgq1gZg15eXyvcsPhCdo+BgVk9KuQo2MSOeK0f8UNVivo9Kt7aRWQb5HAOSrdMH55NZyxiTaCRSx347ZP8AZotJnyucg80qEjOCM5o62sM0O0kg9uaY1qYg5J+kEilejVp9kKwcS6hOD0BFem+DSqaMU6kTNkEfavI9GlY3TE59Z/zXpPhi8nt42QhmgZ/UFHc4rPOvqTjlo1bELwi9O1OBbjK5B7UjMBjYenalD88AnNcJuPYrtGR06Cgsy59qewYkYIJ7AmmMSwB2YPfNDGmV0UkUgJiLEfIIp+8YA5H2qJDqSt9QKr7kcUdL6J5PLjAye4FacSFIlIFK5UU/ljznHsKHE8bDcGzTgzn+UEZ45o6KHTyJFGzZPpBYY7cda8tiUz3c0rYCmRmI69TWw8a3kkVhGtu5jeSQLweSO9ZDaY+2FOMkd/vXVhX1sSXsjXuqQ2s54dh8dzWev7kXV08kabdx6GtdZeDpNeZ7uW8S1s0YqoC5dj7jtio03hJdO1uxtrq4iuILknY5JQHH8rHsT0rZTgnV7OfK5zdehNGZLbTFszPmR33vEFPoPtmmywQmZmlZ3HTYTx+tTNUttPttSFvp86mJyV2rKXMbr/KOMnNUd/JNcSSQWcMyqhxJIV6UlT2XajFInT6hBbegetsYCRjk0CRNTvmGIlhjPIVjyfiiwaV+DBa3lVrnbkFumPigxakrEiVirA4cOO9Cab0N3X20Pty6q8ckZjkQ4I/+6kz2jyxpIy7XX/xuD0pLS5jkllXqcekAZOavLPTry8jWOdQiYzz1qZyUeyoR5IprPU0nzbSttnHBX3PxVpb6M10v5qeUOzY5rT6J4csoFeZkjEjdW25yatF0wpyrK3OcZzXPPP7iaxx1qTMxbeG4o9uyWaVu4JxUq30OSxlNzZR7ZVUkYHJNaSOF0OMbT9qkhXwATkckcVlzlL2XxikeOXtlfXVzIs1lMs8rljmM8nParWHRNaXRzA108Dyf/gKqAyf7jjINehSwvI27Zlh+tRriKYR5uLdwn9fX960lnlWkZeOC7MVpfhe+u50gmSKBD9c6uCcfGe+Kv/EvgWxe6tZYmke0jhCrCj7S79zu6/pUt3IBFvhpApx8CrCEXs0UatcHbgEbjyP0pr5Duw8UX/w8Uvovw2o3Ns6Mmxyqq45x2571Gs7w28gZSBzjHPNey614KsddnW41Av5yqEV1l2DHtiqHVf4b6RZaXc3Ud5PE8MbOpL7gSO3PBroj8jG9Ps5ZYZxlaMTf20epL+KtmCTcb1K8Y/qoVsz2d21rcfWnTBznjtVhpaMdLnj8vZ54ARuq/Y46E+1W34eKS5NxLFGjlQjBeVyvUjPzmr5VopY72iPavI4XahNTZLaWQfmERr34zUeaa/MzwaXaCTaOXchVH6006RqN0Cb/AFNYx2jtoi5/c1OvZbzRi67Fihs7fCIm58cBR6v0rb+GYWtdLVpQMysX2Zzt7f4rK6LpUWn5eJ55pnPMrrggewqy/wBQhsDjzVVieV3biaxy/bSIjlV9GvDjg8Nxzg80guPLXBGRjqDWdi8TWqx4kiO3+oDJqzsdTjvkUQmOYHpldrCuZwa7N+RN/ERbScOHABO4ZFMhu5JZJFaB8J0YsOaWY7EDMuScAMOQPvQ4tqk+ZtyfYVGkMrjbSG6DvICu3DJjg/NHjtVVybdNpA6gVKZ8dFUH7UxI5JucEAdwcChMmktnQWwBw7MT89KKxRTsBXP36Uh4Gd2cd6rtVvYbK1kkbmQjCA/1VSjbopbMx4luvxmqsEI8u3GxQO571VzybgEXvgD5NdI5VWbd7knH71ofCmkKzjUb2Ekkfkoeg/3Gu1yWOI31SLiygW1sre2R+Y0AbAPBqj8b6Te3ltC9mVkjiJLRg4Yk9MGtVHsK84Ung4PUiostttXZHuAJyOa44z4y5DeO40eP24lsNTt3uo2t2jkDneuCcHPWtzfmFJzNGgVZ18zb7hhz0oviXRWu7GTLBpApxkcg1WyShtJ03dvZxCEclcdOK6ZTWSKZjij450MwIZFEYyhbaN3OB8UW+0iDVTEm0rdNlVaPgj/FS9G0ma9KSOhSIYxIx5+2KsPEs6aPZLFpyt+OuZPLjcDOwEcsPkVkpPklHs3yNONMp/Cmjx6ZqN3HdmOSZG2K8Z3Ba2yW5Y7UjbPdjxmoXgTRJ4o2a8tjgyHEpOQ3zn71tbmxES/ltg1OVylK2TCahHiZq3We1bKOB8GptjAbwSSAKjjqFNBuH/P8s8t2FWWnWrw27CMAySqSozz96ySbdDnKtiRSI0RjlIOOjChSXYgTqXPbjpWX8Tza14bshdXsZkt2fG6JgSCegNYTU/FmtTnMDTwW4HJKf5rphilLoylkhHdnsa6xYWkQkunSMnn1HGf3qnvvH9mUkjsYHlVgUJZdoI+c15Db3800xluppJXYcPIc4/TpWhtokaKLyz9XNbeJx/kQpKbsk6NrOqaTe3MiQW9xaTHKxyk5hx7VZN4njvp/KXUrmxkPTMC7Ce+CCeKrL+NY4dpI45NAi8KX2swRzJcQ2yE7lWRST8dOlKUYdvRVuPWzUzQ6yYVktvENrcFSQUYYyQM4zWMvtS1W+lezvb6aW2Z9xiyAox7EVV63pN14fv2szdeY+xX3x7lBz/z96gJdzo6szlgvANXDGkrTszllvTRrrDSoYSZrGeSI7gzQl9yk+5zSQ297HLEl4iy24b1NEcMR9j7mqy01qNJkYlsNwRV1aarBKMqyjPPqNU0/ZceMlpkW7S0muIkt9SvNNu1/8JnT0HPbNdY6pd2nnQXMUt3cI5QTHhGx3HxVlJPZToomCMRznrz8U1kikXfHOCfkjil6ojwK7srdRk1C8Iae6Edvj/xwjBP3J60BdMhdV/MkQjrhsGrCWyujwk8T/DcUL8NeEEqYmZf92P0pX/o+Cj6G2aJE6x+YzjP8xyRV6pHmxwWzvGzcb4zhhkVQaPaXmoaksd3HNDbDIeRArFTjsK0+nwWlnIG0xHnYttfzvrAxycdqjJJIpSNDZzGK0iSe4MwRQm9kAY/ejiVXcqwKsvXA61SXTTw28lytm7M46PllX55qLPJM05nWMyCQD1RsQOO2D965ODk7FLKoouLq7SJhuKqpHFRf9WjC8ypgdyap/GNzHHNbQQXCC4JOFY8gH4qii1CVoxgZbuCMYq44rVnQuJp7nW0ckQbpmHQdBVDqM007NLcAnC+lR2NGtpzFukO3JHFMa7ErgOwPcjNbQjGPRoogdF09tUuB5npgQbnH9Xsv61tIQyRKinBAxgVSaCiyXhMSHbtOSo4rRRRFcsVPHXPescsnJkJUxIoMN5khJXt96kKikGRl/wD5ofnEt5YB3Bcg9sUdWXAyfprIZHlt4pMExgn2waYbNNgjCIEXsUyKmM2XU4xmmyhdwLEAjpRQAEhWNNqgKP5VFVVvcQf/ADKGKdF2W0eGB6nf3H2q5mjkkwR+pqv1PQY7y6jvLWdYb1ExlhkOvz9qIUmS7ogabqWoaJrN3Y35nS2Ep/DTFCY5PYgjpWkl1O9vI44ImWJiec4J++azWrW/iRdMaG0jjkberDy5c7gD029qgWviNVmjXVrO602YcF3T8sn5I6VtTkriQuK1Ls28KLZyiMlZ708vLPxHGPn/AKp8McUz/i47lrqSVthmDYU7ewHYdeKpWNvqzI63DPMRhTG+VPsT70Xzxocdvb3RWIY/J25x7t+tSmgcVdlh4imhubWPT42MjLIHdjyARmqIWCTMUnxJEedjAEN96nWmsaFjN21vE7Mf5zz9/wB6hSeJrOS5lt7a1tHS3yzsk2GdRjkZ+9TxlJ6J0tGT8QeBrlbh7jQyjQyHLQs20qfgntVSmneJLCXY2lXR2jokYYH7HNeo291FcRNJA7FcApkcmjWyzlRJc7omP0p3ArWPyJxVSVkvCvToy+g6Td3Kxy65FtXqtu55+Ca0/lICzqg3Hr8gfFPaBmIbhkB/WnhIwSyKR71jkm5uzSMaKnWNKsdUj2ajB5oxhCBhl+Qazd1/Dy3LZt7+dAf5HCkqPvW3eMtIGDYUUQbVfgZ+DVQy5IrTB44y7PM7rwY+m3Qwl1d2ssR/NgjBMbY4JWrc+EI9YsLaW6aW2uVjChocDcM9we9bZpRjDkKaCZYkkUg5PuKp/ImxRwxRjT4C02NfzdUv12nB9a9aN/8ABLPGItTv4n7HKkVrxJHO5ReG+3FP8sDJ4z0655qfPk/SvDD8MNc+D76FT5OtGXH8skOf3xzWa1WXU9GuFS9WMiT6GU9cfHUfrXr4iJVR6uOpbrVVrOk6dqcka6hbJMkfILOQQf0q8fyXf32RPDS+p5/4Q16K3v7h9RmcCcBYl7bs969GDAqPRkScZCY4PzVNB4Z0KK7VhYr5incqmQ4OP7Vfs+Ao2nYeAfapz5Iza4oeKLiqkUj3V4bkRLHKITlHUpkEDr/YUG5WPKzWMsyK5PpGCB0/arzdMs58qUAE4wRnNQr2wR3LSRbyT0j9OKnmZzx2R9X8Nafqs3n328S7NodXwR/3VdH4TtUkG3ULwheMEIP8VonlxtBXcPauMm5iI4+PcUo5ZpVZ0eOL2V8fh/TlZebibj+aTA/tU1NLsrQLstIRx1Cck/ejCTavqRmPfnpQ5xJNtyzKByCD0p8r9j4hfNCRlYRt/wBvtTI5pW4YfPAxmktoWUM0s8j88HYBxRgQHBDEjGcnqKVjSGQyq0p52nGCrUZAQDjv2zQmlPmq7L6AMAbec++aNGBJlhHnn7UhBDvLLkqMDgdaWZGKKSu7NDdTGrOeAR1706GQTRkBmGOmeKRIaIqieoEKOtPCgglSDn/ihKVKlM5YDp71zn0qEYK/XqTRoLCBMHJBLfNcYxMuybDA8YIzQ2uiY3AiOV9m60OCR5YgWQoScYJoVIWyj1fw1HFPFqOgp+CvIny0cZ2q47nHQGr8aw2o6RZpdwyQX4yXEke0nA5PtzXRLJCpDSFgeueTTGKN9XHsBWjyPjRPBXYNlMQEqLu9XPAzQLnTdOvCGmsYpDzyyDIz1zU7ait6ZDnqBXRDIJZV3nqSajfovRFtrCCFztiiSELhQgxj7VKG448sZKj3rpyc7YwpxTliIIfID4x6TSYxkMmFLMRknpiiF1KerrntTRE2XLEAEe1IiKgYAnA6UyTpNjRgjj7ChDoepx0pzMI42JA6cYPNDDPnaOCRzRZSOkhz65AcUIwBuYyeKJvkA2kfvTlOFGFzn6iO1S9lEQSPayqzsShbDIRyf26UWMKNQlu4DKN67WjDejHz80Z4UYEEYBOTt4zSoQgO0/HWjoXsWaS4ZB+GxGy8+sZDD2FMmgedW8wKy4BA75+aawuMEwysA+cA84PuBQpJLxYI2jh3K7jepzuHvQO7HtE6KXbJGBgClRS6kygbjxz1NEcMbjbkooXcCcmhMGO5mxuZwqqO9Ilh1REULtPyR/LSfmPg5JXopHp/tT5rfytu4tvUZOOlAkIbbIHOcYIzRdEgzOqLhAM4wO9NilwW/l46nvTCsiyE8KCcHFKY3klAJYj5qkzQMG4ChwQwy1ChZg5XAx2PxT0QOccEDg5p5RIoychAvU0wFI3HCgAfIoaK7JICxbJzx0FNe5WPIVkLBdyAt9Q+9EtLwSdWWNiPp9/inxJ5JBZAqJuGXZeSewpbe8tzGGSYPuOBs9/ak8osNkzMoJyMdzQljhUl40QSofTmlaRMr9ArjUnKkCFgR1LVKtwssCOMjPYVHtY0kctcFHYdl6VYoqKo24AHsKTdsIqXbGYwQFcpt5PAzSbNxLDIPUHODThNGZSCAWb3pTvPC4wKQ2M8osCNx3DuBXKjZDNt47dzRIpAHYbT03E44HbrSFsqDsIx0Lf4pUIR5UBPpGMc/FCCbgNp5pgmBdysZU55zyGo4IDAgcfaigBohDDnk9aWZpACqgZ7UrnhpMEc9KRZh0L7j2HtTKRyuwX84dRjijKCsalRx7UwuSeSTgUwljhyxB9qYA7u5kjYIMEseKOxbaBt3D3obxeawldRkfHaiN6NqIvpx1NLoGKF3LyoFMIzu2t6hXBsff4pnmuWIVMe5pWIeAxTLAZpQgEfI2+/NcrSPw2APemiMsSGBOO1MBQPuftSM20EhfT/AHp8QB+rIp2xWI2N980uyrAlGAVguR1NOjdtylxk9yfansoLbRjGfenumR+XgfFKhENVdWYIAG7E9SKJbxBd2SS7HPqp4Cjl8lx0oknoUHkg9RT9CBCSSOeRxLmIKPSw4BzTCkEpMmVBJ6ZoUhdh+HypyTn9KPbQLImI2JYfVgZxSJaK83Y9KunXjPzRY52cbAuPvQpQBE5AAIwRjtRbdjvHPaqTZ0NIc6GMKePVyx9qTzo22eWOJOjgcDHaiSu21Rngtg8VAlYi9MQ4jXOFA4HFUjOToVrNsuAsboPUu4Y298Z/aiwunl75I0EiHA7cUO4UfiO4yik4OOcUx1Dg7sn8zufimzJNEuO6SZgHDImAQxPBNSFiSaTIRR81Sxxo91HuUHr1rQKAqKAAKGtjxycuwS2yROSoUH4HWiOwMf5RwR1HvRB9BPc1ERQNuO3TmpejX0PR/NTlmBzxijxLJvyQRngZ71HRiZ2Q/Tt6UWFmyOTweKkVBNpJJB9WNp56Ux1beSeVGAM9aeWLISeuTTZSR5eD3pJg4gnkJwApBHWjICwpq/Wx7knNPHp6cU0woDJjfg5JHauKByrA5J7CnZPm06A7pHDUWDVHLHgnHX5pQDk4IAPalbg8U4daolIGWZFG9epxwe1M2BSSHPqP8xoqeosG5ApiIrkhhnHSprZQpQsQo4/zT8Ijhdp3/JpicPkdaSZF/FxPtG4Z5p0Mc7gYDHBqO2oKZ/KgQSkNtlZf5PvUhBvuJI25X2rIWFxKNduYw/pEzDoM/V79acVZM2a8s5QDGHB5+1RszAMZAAucDB6ipjAYz/mhzooj4GM/NJggBkfyDsUAnjpR442CoW+oDBpj8qo7ZqU/UUrsohXDmIE8nJxgVHe4YEbkYYGQByDR7o4BI6g1DZirSgcAEYosTDIWQrMoBjIG9WHJ+39qNbKIlJjYgtycVEnYhrfk/UKnMih3AGBuqWx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9" name="AutoShape 11" descr="data:image/jpeg;base64,/9j/4AAQSkZJRgABAQAAAQABAAD/2wBDAAkGBwgHBgkIBwgKCgkLDRYPDQwMDRsUFRAWIB0iIiAdHx8kKDQsJCYxJx8fLT0tMTU3Ojo6Iys/RD84QzQ5Ojf/2wBDAQoKCg0MDRoPDxo3JR8lNzc3Nzc3Nzc3Nzc3Nzc3Nzc3Nzc3Nzc3Nzc3Nzc3Nzc3Nzc3Nzc3Nzc3Nzc3Nzc3Nzf/wAARCAC7AQ4DASIAAhEBAxEB/8QAGwAAAQUBAQAAAAAAAAAAAAAAAwECBAUGAAf/xAA5EAACAQMDAgUCBAUEAgIDAAABAgMABBEFEiExQQYTIlFhMnEUI4GRB0JSocEVYrHRM/EW4UNTgv/EABoBAAMBAQEBAAAAAAAAAAAAAAABAgMEBQb/xAAkEQACAgICAgMAAwEAAAAAAAAAAQIRAyESMRNBBCJRMkNhcf/aAAwDAQACEQMRAD8As2tWBORxnsa4wlF4Qn7mi+XcA+hAB81zQyN9Shf1r59I9sYVkx6nwPZaYySNwoJA75okdrKGz5qgewFSEjQA4bJ96KFRFWMHGZWDe1O2OxKF1IJ6Ac1IMW3BUbiT+1SMJ/JgN3NWhsCscagE4HY5pywIzY3cfHFOcnONwx9qGsuJgqqX45JptpPZPEIkCrnAJ/WmPEzErGxXH96KsqjPo2/ekaYcDYSD7VVoKAqCrEMT/wB1wPXEZwOM1JYBwG2ttpTH6fSv7GhhQBI1QYCkjqc09kV16AU/Cj6lP6V2UUHH0989amhAxAgwRinbogNuSKUMp98dqaVHZP3pMB6BCOBmmk7BknH3NDbzPTtKqvfrTvJRlzL6s+9ABFYOuFIP2NI8m0qFjLH70KOGGInyvq+DTd7j6wR9jVJg9krzMKS4x8ChLcDBIQ/rUZrsLcCAoCSuehzR0k3DPQjtSbCjiwck8iuQsCBvz+lJLO4CiGMYJ9Wa7zMjhSCO4ougoSRhuILc47UgxjBy3sfalIkK4ABOec9afsIX0gA0xHBEOCzc+1I0cYyQe1IGCsC2Miib1x7knmk0UkMCIRx178UjQIeuW+BR9wAHOD7UIyuXxtwPip6CjhGFX0oQe1PAAAPfvSqwY9OR70oLZw2BzSoVCMC3Q5oRVsdWJqUc/wAozinggjleaAoglizZIIFOLZGFGKfuVmICnb7mkyM8AVaKaBNEAQcc08KM556Upk5PppULZ+mikIbhejDBriY06nrxwO9OYMz88UhONoIJ564plWdxg8dO5rsE4wpX5FcQC5yM46kmnAleF/fPFHFCZEaykdifMk+M078NKoAJfPQbR1NH82VhhGUHPXNAu7maysLu8knBWGIuFPuBxUVvQXRR6z4lttIfyW8y4uFzvRWGFHz81TP/ABFnCp+G0+Hnn1ueR+lZ2aJ5laWRnZpdzuzc7iTzQbqzMY3ImRtDIAK7oY4I55ZJej0Tw/4usdXKxzIba7b6UJ9LVdzCbL+WFJHY+9eQWMka3CsvOH3DnBQ16ZomsxX5aNYJhIqjcxGQajLjS6KhJyRcopKjdgNt5x0pHik3gKPT3OaR5JMqI4wVI9XNF3twQvbmudpFjTCDglz06Zockce4ZkYADlRTyyKCWPehGVWYgcDPNJpIBYygf0xtjuc8U51PVVLL7rzWW8T+Ml0uZrHSYFubpQN8hGVQ9h8msbqPifXru5Es+oSREAAJAdir+3WtoYJyW9EPKkeuqgY5IwRw3PSlaEbsEfavN/DPim8F3a22oXBEDufzOrO5/qJ7V6OGkIYEB/ZlbNLJj4dlxkpK0dJCipz0+abE6BsBxx2piK7gq6f3rvwuM+hsn2rK99FBcktlVBX+rNNlmRR1y3sKb+Hl2lRkL7ZoYiaEFvLyfcU7FQOS5JbasDHPXiuE0rYBgYY7nipCTEkEqBxmuMxZsAqD89aNMOgiYwvmgD7UQFEGS4OTwBQPMkUtvYYPTaK5po44wHU5J7LSdBZIZgrABCxPfApB5wdcxLg9zUCdCcFJnzRITKFDAyPt7FqlvQ2SzKr7gHCke1PiO9c5P3qJ5HnEpINrdSE7Cl/CSxjHmFRngVFiCnAAHQfJ5pqBc5ANJIGCHadrY4YjNJGzFAu8F+5rVB6Ff9s1yKUPUsCa7kngZ+9OAPHPPsKpAP8AMAz/ANUjZKcHkikkAxkGhqzBeQPY03QKQ6JAgPOc+9dsLONvKkcil8xiMbRjtSYZVDDIx1pAKtv6hkALVd4vbyfCuouiKSiKMscDG4D/ADVnPcCKPdJgDIGScZNN1CfTHsng1qaE2rrsdGYY2/8AunGNSTIltHiX+r3EmIxwMbcYqyhuDiNplbanT3A9qBdwWUOpPFYXaXlvGCVlUYzzxUjbfLD5kEcbxucEMw4ruezKC1bIF/ZCQpdWZAyfWnT9a3X8N4WFnJLK8pm38qw9OO2DWWSzvrnULSxMSq1ywHmJyq/OO9eqWMEOn2cdrbqAqKAeMc9z8ZrLK/rRcIrk2iT5ZPVsfYUx32jCk8Uo8zYTkD5FEij3D1MORnpXIzUhMrFvrHPvS3a29tpl1cmQlo4WYkc44wKsDbbiMkY+BUPxPZOfC2spbJmV7QquDzRFJyRE9RPDLG7yA7M3myZaQg8knv8Aemhz5kU08bOFwoT+r/s1J0ewkuIVa1i8ybGQuOvFT7WaWJ3a5sZIQvJdk4UV6UpfhhGFpWQLq3uIokklt2jVmyI++P8ABr0r+HNy934bHnMxkilKBj1K9uftmsRd3ouwEsz5sjYCR5yzHoABXpnhnSRo+k29o+TIBvlI6bz1x8Vz5pfU1jGpaZaooJxgfrTFZzI6iNw6jgE4Bowzg7eM+9OR2L4cEZ6Z5zXLZrQyMOEHmL6+4znBprqSGDj0g9qKFA6jI6Hnk1U+LtRXT/Dl3cFXOYyEKjG0ngZNCVuhN0rIOt+KLDSDLDFG1zcoOYxwqcdzWdt/GV55mZbONy+WCxDoPbNZR5GnCnEkg2jzmds+Y3fir0QuIPOjUBuVKlsHBPGBXV44rTRkpN7RsNE1mLXVkS2SWNkHqDY/XHvVzGjqAuWPFeQSw3djdgqWRgQ4eIn0Ht/6r1XRNS/1DT45pI2EoUCXHTPxWWTGlsuM7JuwY6ciuWMKc45PzSNKE9RyM9BSJdI5Kq3qHxWDaZZJCqTllO4dwOtF2sy4Zec5+1AjnYgqTz7iljL7SHyTnrmoYEcAkYY/vTAqrkgjNJL1Xc2c9a5Y41JAyatMF0NUtkjdwfanqhztB47k10Q25z09qepG4vjA6U0ANoFjyV4B65NPRFIPI6UhjEvDAkfemxxtGSqqAO3PNHQB09Iwy0jzbVIC9qYisTgtz7E0FpZI7N5riEIUVztBzwOc07sTM341v3WKG39Snf27HFYLVtOiuE8+33NMzZcuxP8AzVxr08slyiSksyruOW7mqy2uEkDJu6Nhq7ca4oydSVMo4Jmhbr0PIA/5q60+cyttXy23DhHOCftVRfweVcOBnYxyDQ7dHmkSNScZxwegrZq9mMZOLo1On3V1Bc+fG8kbQSbVLMGwfYfFegaFrI1aNkKLHcqMuueGHuK83WNLeCKCJgVBzn3+9aTwsznXdPWMesk5x3GOc1hkimjqWls3IzF9RHIqbbEZAkAzjilWJGByehPqI+elODoTkAE4wK49jChnHQjH2qg17xfpHh64WHUbl2mHJghj3kD/AHfepmvatHoujXOoucmJfT/vY9K8BnuJLuaW4uWMk8zF5GJ6sev6Vvhwqe5dGOXI46Ro4tULand31ijJHJcF40HBVT2Aq0luGKSNHMsguAVeK4Vgyg45+elYu2laA5UkDHBzVlLqt3qIgtXRJGQ4RwuGX3zXTKFPQQyrjs1vgzS7eXXRf28BH4WPBZuR5h4yPfjNehLkkhiB/wB1hPC2sroYNjKd9lI+5nA5jY9Sfit3B5VwiywSpKjAFWBGK5cvKzeKXpC/TgbgaGVcc7zsB545oxXa3qK5HtTo2XcdzDPtXM0xsHKpdQI927OayP8AFBruXw7br5bLGLoCRQ31rg4H74NbaaaGCAzztHHEg5eRsAVhfHfifRNQ0mKGy1KCedbhXMcRPQfcVtgUuSaMsjTVWYPTI7n8T5YtCGILEN047VZ2+q291mORJUnBA2MhxmnaNfyS3TXCzRKrEjdNCTgff3qU1xCUlRFDybsJMoGGHsfmuuX+hDS0yPaebd6hBaNIsbvKFck8Fa9KsbGHTYPIgLuM8lzzWP0PQDNqMV5eROqREPhxgMecEfvW4Eg3Hrkn+1c+WSdIIKh5VSScDnpQUEatgqVyMkgd6KRkDB+9IFPxxXO0aJiKAzfSDjoadKZUOEQY78015SAMLkHsK5Q20+pzk0gGS7Oc4GD360PeN3BJHxTUiCcFixH9VOfcp4HJ9qLGgi7csAHOf7U7cEUALntQQJo+/X3pyI5yc55554ppgPfp7fFJuUgbT6hTlgEgPK7Pg01YAJPSuAPY0NtgPiBxkncxHNCv0mnsriOHAdoyFB78VJC4GR0IrMeJvE76VeR28MJkkI35fgDNVji20SzL6wn5qXMowTENw+RxxUPxfYHSZdFcJsM9kBNgYy4xlv71Pv5ZLvRLWcgebHI/mBVztU8g1ReJ9al1iG1F1MzNBuSMmMr6T/6Fd0LtGE3UUMkRJ4DkBh8U21gjjUmMfeu0+OMxepztx0Bp7WU0aGSKbCcsc+1X0N9XQlrE7XcnqOxeMfPWt1/D62B1C6vJFBWFPLTPu3X/ABWS0JAbDzXbLMSSf1wK9B8GQFNIeYR/+SYtz9qxzSpMuC+qNKw8wEqOM5AzSohJXZH9wO1MVgUGBg/8UWOTZuYygbRuzjHArkLPNv4u6g7z22jJJkRL+ImC9Nx4VT/zXmwXa2TnHT4zVzql+2oX1/qE24/ipGkRT125wi/titdqHhdrT+GYkaPN+kovJRjkIcZX9AB+9egqxpROKVydnn0cRkP+0dTVzayJb27GGEZxkk9TRNGi026cG434xlNj4GR04716Bpfh5WuBcGNV8xADkDGPt2qMmanVHTjxauzC6NcwXM4Nw6iM+x6ferrw5rA0fVDHvzYTPsYH6UyeGH+firTW/wCHtvcuJbGdLKUHMuF9LL3NZDVdL1DSLgW99CTE+fIuAv5cwx79jjNKMoz0Dco6Z7JIATn+U9KakKknaRu7ZrO+CNcGowGxuJSbq2QY3n606ZH2pnjPxAbCzbT7B1W+uUI8z/8AXGTgt9z2/ftXP4/txKctGD8f+IZNc1J7eOQtp9s5WFVOA5HVj/wKyRXYwK/2qyv4AgXywSEQBjj6fbJ96Hb2Utw4WMcHvXoRqMaOOSbkSNP1RLdMSLK3GNoPpz9qsLOKW6Vix8tW5CrwVp9lptpbAmRRJJjlmqxgeJFKKoHyKzbR0xjL2TtL1nUYswxXRkVeFSY5yB89q2ulXMd7aRXSDaHHKD+U15iMJcEocdzXoHgpjJpDb8hVnYbv0FYZkqsqOy9PsuOKb07HNcp9WVIZfcU/IIyF4zzXLdloYckDy19XbNPO5QMnmnEjnA2r70zK+5P3pDIRdt5x+4rt3l7izgMSABimLubln4+RTlRFJbaH570DJJI2+qQVy7QCVfcPahAoWJI5HQClQkdV696aQD1R2yVO0A8CkRZdzbuOeCOlK27btC5Gaz+reLIrO5e3hhM7R8YDYGf/AKqo43LoLLu9uJLWymmi2ysiEiMd8CvJ9T1i51eRbvUfLw2I1CjaFHt1Jq9udcvNU9EgWCIH6U4J+5rF63JC14yQK0ZQ4fJ4PzXXhx12ZZXSstrF3VFTZvVOqylmHxip81tP5LLEY5oGHqimAZW/4K1H8MWcc+kzXlzIxlWXamTkACp89wETfkHAy20dR3rSM1GVGcoPLC/wp4bazRpBK95YSDG2MJ5qt9moWoq0VjKUF2VwF3SW+wNk1ZQ37wXRt1aUo6blZRnHwTRrmTzRmXlDyQTmtpcVsxxrJPS6IenRslhGgDEgdAM5FX+n3U1ogks55o/LA8yPbgNjr1qja4BJEQ5z2qbPqrzXMduZB5kgyW6ED2rG0+zeUXpJky/8a6msvlo1vGmdylUJJXtnmq/U/GOq3VlOi3S7WQjITBqVcGMJkqMDqQKr3/DTKQmz9RUKEfwqSf6U1ldWgSJ9oDxMpQnnBHStRdfxB1b8G8TCxnDIVYuh3FT9jVHPosNzloQscvYp0NZ82syXJtWVmdSQyqC1apRl2YOUoaoPoisNTtRHs3h8p5i8cAnn9RXuSm+1LSvRII7mWMBpI0yF47c14dDG8N1EQvqVwcNkdDnBr1/wR4nFxbX8usyW9ukAHkpH9QA61lng5U0Xhmopkq/WXSrOCHU9YDSSIRvlUB2HT6RWA8Q6/cR2U2lShrmItuhk2c9R/jP71P8AFHiO38SXiXK2L20lupjVnbJkXPHHaqa4u4LdFWR1Bz6RjPH2qI4qfJmvNuO2D02+u9PVdUto2jmhx9XRgeMH70++uLm/1GbUJU824un4iToD0CD45/vVVqGoG5hMMW4gEcEYFW/h+8BED5xNbuHU+xHcVs/2jNNSdItvGekroXgq1gZg15eXyvcsPhCdo+BgVk9KuQo2MSOeK0f8UNVivo9Kt7aRWQb5HAOSrdMH55NZyxiTaCRSx347ZP8AZotJnyucg80qEjOCM5o62sM0O0kg9uaY1qYg5J+kEilejVp9kKwcS6hOD0BFem+DSqaMU6kTNkEfavI9GlY3TE59Z/zXpPhi8nt42QhmgZ/UFHc4rPOvqTjlo1bELwi9O1OBbjK5B7UjMBjYenalD88AnNcJuPYrtGR06Cgsy59qewYkYIJ7AmmMSwB2YPfNDGmV0UkUgJiLEfIIp+8YA5H2qJDqSt9QKr7kcUdL6J5PLjAye4FacSFIlIFK5UU/ljznHsKHE8bDcGzTgzn+UEZ45o6KHTyJFGzZPpBYY7cda8tiUz3c0rYCmRmI69TWw8a3kkVhGtu5jeSQLweSO9ZDaY+2FOMkd/vXVhX1sSXsjXuqQ2s54dh8dzWev7kXV08kabdx6GtdZeDpNeZ7uW8S1s0YqoC5dj7jtio03hJdO1uxtrq4iuILknY5JQHH8rHsT0rZTgnV7OfK5zdehNGZLbTFszPmR33vEFPoPtmmywQmZmlZ3HTYTx+tTNUttPttSFvp86mJyV2rKXMbr/KOMnNUd/JNcSSQWcMyqhxJIV6UlT2XajFInT6hBbegetsYCRjk0CRNTvmGIlhjPIVjyfiiwaV+DBa3lVrnbkFumPigxakrEiVirA4cOO9Cab0N3X20Pty6q8ckZjkQ4I/+6kz2jyxpIy7XX/xuD0pLS5jkllXqcekAZOavLPTry8jWOdQiYzz1qZyUeyoR5IprPU0nzbSttnHBX3PxVpb6M10v5qeUOzY5rT6J4csoFeZkjEjdW25yatF0wpyrK3OcZzXPPP7iaxx1qTMxbeG4o9uyWaVu4JxUq30OSxlNzZR7ZVUkYHJNaSOF0OMbT9qkhXwATkckcVlzlL2XxikeOXtlfXVzIs1lMs8rljmM8nParWHRNaXRzA108Dyf/gKqAyf7jjINehSwvI27Zlh+tRriKYR5uLdwn9fX960lnlWkZeOC7MVpfhe+u50gmSKBD9c6uCcfGe+Kv/EvgWxe6tZYmke0jhCrCj7S79zu6/pUt3IBFvhpApx8CrCEXs0UatcHbgEbjyP0pr5Duw8UX/w8Uvovw2o3Ns6Mmxyqq45x2571Gs7w28gZSBzjHPNey614KsddnW41Av5yqEV1l2DHtiqHVf4b6RZaXc3Ud5PE8MbOpL7gSO3PBroj8jG9Ps5ZYZxlaMTf20epL+KtmCTcb1K8Y/qoVsz2d21rcfWnTBznjtVhpaMdLnj8vZ54ARuq/Y46E+1W34eKS5NxLFGjlQjBeVyvUjPzmr5VopY72iPavI4XahNTZLaWQfmERr34zUeaa/MzwaXaCTaOXchVH6006RqN0Cb/AFNYx2jtoi5/c1OvZbzRi67Fihs7fCIm58cBR6v0rb+GYWtdLVpQMysX2Zzt7f4rK6LpUWn5eJ55pnPMrrggewqy/wBQhsDjzVVieV3biaxy/bSIjlV9GvDjg8Nxzg80guPLXBGRjqDWdi8TWqx4kiO3+oDJqzsdTjvkUQmOYHpldrCuZwa7N+RN/ERbScOHABO4ZFMhu5JZJFaB8J0YsOaWY7EDMuScAMOQPvQ4tqk+ZtyfYVGkMrjbSG6DvICu3DJjg/NHjtVVybdNpA6gVKZ8dFUH7UxI5JucEAdwcChMmktnQWwBw7MT89KKxRTsBXP36Uh4Gd2cd6rtVvYbK1kkbmQjCA/1VSjbopbMx4luvxmqsEI8u3GxQO571VzybgEXvgD5NdI5VWbd7knH71ofCmkKzjUb2Ekkfkoeg/3Gu1yWOI31SLiygW1sre2R+Y0AbAPBqj8b6Te3ltC9mVkjiJLRg4Yk9MGtVHsK84Ung4PUiostttXZHuAJyOa44z4y5DeO40eP24lsNTt3uo2t2jkDneuCcHPWtzfmFJzNGgVZ18zb7hhz0oviXRWu7GTLBpApxkcg1WyShtJ03dvZxCEclcdOK6ZTWSKZjij450MwIZFEYyhbaN3OB8UW+0iDVTEm0rdNlVaPgj/FS9G0ma9KSOhSIYxIx5+2KsPEs6aPZLFpyt+OuZPLjcDOwEcsPkVkpPklHs3yNONMp/Cmjx6ZqN3HdmOSZG2K8Z3Ba2yW5Y7UjbPdjxmoXgTRJ4o2a8tjgyHEpOQ3zn71tbmxES/ltg1OVylK2TCahHiZq3We1bKOB8GptjAbwSSAKjjqFNBuH/P8s8t2FWWnWrw27CMAySqSozz96ySbdDnKtiRSI0RjlIOOjChSXYgTqXPbjpWX8Tza14bshdXsZkt2fG6JgSCegNYTU/FmtTnMDTwW4HJKf5rphilLoylkhHdnsa6xYWkQkunSMnn1HGf3qnvvH9mUkjsYHlVgUJZdoI+c15Db3800xluppJXYcPIc4/TpWhtokaKLyz9XNbeJx/kQpKbsk6NrOqaTe3MiQW9xaTHKxyk5hx7VZN4njvp/KXUrmxkPTMC7Ce+CCeKrL+NY4dpI45NAi8KX2swRzJcQ2yE7lWRST8dOlKUYdvRVuPWzUzQ6yYVktvENrcFSQUYYyQM4zWMvtS1W+lezvb6aW2Z9xiyAox7EVV63pN14fv2szdeY+xX3x7lBz/z96gJdzo6szlgvANXDGkrTszllvTRrrDSoYSZrGeSI7gzQl9yk+5zSQ297HLEl4iy24b1NEcMR9j7mqy01qNJkYlsNwRV1aarBKMqyjPPqNU0/ZceMlpkW7S0muIkt9SvNNu1/8JnT0HPbNdY6pd2nnQXMUt3cI5QTHhGx3HxVlJPZToomCMRznrz8U1kikXfHOCfkjil6ojwK7srdRk1C8Iae6Edvj/xwjBP3J60BdMhdV/MkQjrhsGrCWyujwk8T/DcUL8NeEEqYmZf92P0pX/o+Cj6G2aJE6x+YzjP8xyRV6pHmxwWzvGzcb4zhhkVQaPaXmoaksd3HNDbDIeRArFTjsK0+nwWlnIG0xHnYttfzvrAxycdqjJJIpSNDZzGK0iSe4MwRQm9kAY/ejiVXcqwKsvXA61SXTTw28lytm7M46PllX55qLPJM05nWMyCQD1RsQOO2D965ODk7FLKoouLq7SJhuKqpHFRf9WjC8ypgdyap/GNzHHNbQQXCC4JOFY8gH4qii1CVoxgZbuCMYq44rVnQuJp7nW0ckQbpmHQdBVDqM007NLcAnC+lR2NGtpzFukO3JHFMa7ErgOwPcjNbQjGPRoogdF09tUuB5npgQbnH9Xsv61tIQyRKinBAxgVSaCiyXhMSHbtOSo4rRRRFcsVPHXPescsnJkJUxIoMN5khJXt96kKikGRl/wD5ofnEt5YB3Bcg9sUdWXAyfprIZHlt4pMExgn2waYbNNgjCIEXsUyKmM2XU4xmmyhdwLEAjpRQAEhWNNqgKP5VFVVvcQf/ADKGKdF2W0eGB6nf3H2q5mjkkwR+pqv1PQY7y6jvLWdYb1ExlhkOvz9qIUmS7ogabqWoaJrN3Y35nS2Ep/DTFCY5PYgjpWkl1O9vI44ImWJiec4J++azWrW/iRdMaG0jjkberDy5c7gD029qgWviNVmjXVrO602YcF3T8sn5I6VtTkriQuK1Ls28KLZyiMlZ708vLPxHGPn/AKp8McUz/i47lrqSVthmDYU7ewHYdeKpWNvqzI63DPMRhTG+VPsT70Xzxocdvb3RWIY/J25x7t+tSmgcVdlh4imhubWPT42MjLIHdjyARmqIWCTMUnxJEedjAEN96nWmsaFjN21vE7Mf5zz9/wB6hSeJrOS5lt7a1tHS3yzsk2GdRjkZ+9TxlJ6J0tGT8QeBrlbh7jQyjQyHLQs20qfgntVSmneJLCXY2lXR2jokYYH7HNeo291FcRNJA7FcApkcmjWyzlRJc7omP0p3ArWPyJxVSVkvCvToy+g6Td3Kxy65FtXqtu55+Ca0/lICzqg3Hr8gfFPaBmIbhkB/WnhIwSyKR71jkm5uzSMaKnWNKsdUj2ajB5oxhCBhl+Qazd1/Dy3LZt7+dAf5HCkqPvW3eMtIGDYUUQbVfgZ+DVQy5IrTB44y7PM7rwY+m3Qwl1d2ssR/NgjBMbY4JWrc+EI9YsLaW6aW2uVjChocDcM9we9bZpRjDkKaCZYkkUg5PuKp/ImxRwxRjT4C02NfzdUv12nB9a9aN/8ABLPGItTv4n7HKkVrxJHO5ReG+3FP8sDJ4z0655qfPk/SvDD8MNc+D76FT5OtGXH8skOf3xzWa1WXU9GuFS9WMiT6GU9cfHUfrXr4iJVR6uOpbrVVrOk6dqcka6hbJMkfILOQQf0q8fyXf32RPDS+p5/4Q16K3v7h9RmcCcBYl7bs969GDAqPRkScZCY4PzVNB4Z0KK7VhYr5incqmQ4OP7Vfs+Ao2nYeAfapz5Iza4oeKLiqkUj3V4bkRLHKITlHUpkEDr/YUG5WPKzWMsyK5PpGCB0/arzdMs58qUAE4wRnNQr2wR3LSRbyT0j9OKnmZzx2R9X8Nafqs3n328S7NodXwR/3VdH4TtUkG3ULwheMEIP8VonlxtBXcPauMm5iI4+PcUo5ZpVZ0eOL2V8fh/TlZebibj+aTA/tU1NLsrQLstIRx1Cck/ejCTavqRmPfnpQ5xJNtyzKByCD0p8r9j4hfNCRlYRt/wBvtTI5pW4YfPAxmktoWUM0s8j88HYBxRgQHBDEjGcnqKVjSGQyq0p52nGCrUZAQDjv2zQmlPmq7L6AMAbec++aNGBJlhHnn7UhBDvLLkqMDgdaWZGKKSu7NDdTGrOeAR1706GQTRkBmGOmeKRIaIqieoEKOtPCgglSDn/ihKVKlM5YDp71zn0qEYK/XqTRoLCBMHJBLfNcYxMuybDA8YIzQ2uiY3AiOV9m60OCR5YgWQoScYJoVIWyj1fw1HFPFqOgp+CvIny0cZ2q47nHQGr8aw2o6RZpdwyQX4yXEke0nA5PtzXRLJCpDSFgeueTTGKN9XHsBWjyPjRPBXYNlMQEqLu9XPAzQLnTdOvCGmsYpDzyyDIz1zU7ait6ZDnqBXRDIJZV3nqSajfovRFtrCCFztiiSELhQgxj7VKG448sZKj3rpyc7YwpxTliIIfID4x6TSYxkMmFLMRknpiiF1KerrntTRE2XLEAEe1IiKgYAnA6UyTpNjRgjj7ChDoepx0pzMI42JA6cYPNDDPnaOCRzRZSOkhz65AcUIwBuYyeKJvkA2kfvTlOFGFzn6iO1S9lEQSPayqzsShbDIRyf26UWMKNQlu4DKN67WjDejHz80Z4UYEEYBOTt4zSoQgO0/HWjoXsWaS4ZB+GxGy8+sZDD2FMmgedW8wKy4BA75+aawuMEwysA+cA84PuBQpJLxYI2jh3K7jepzuHvQO7HtE6KXbJGBgClRS6kygbjxz1NEcMbjbkooXcCcmhMGO5mxuZwqqO9Ilh1REULtPyR/LSfmPg5JXopHp/tT5rfytu4tvUZOOlAkIbbIHOcYIzRdEgzOqLhAM4wO9NilwW/l46nvTCsiyE8KCcHFKY3klAJYj5qkzQMG4ChwQwy1ChZg5XAx2PxT0QOccEDg5p5RIoychAvU0wFI3HCgAfIoaK7JICxbJzx0FNe5WPIVkLBdyAt9Q+9EtLwSdWWNiPp9/inxJ5JBZAqJuGXZeSewpbe8tzGGSYPuOBs9/ak8osNkzMoJyMdzQljhUl40QSofTmlaRMr9ArjUnKkCFgR1LVKtwssCOMjPYVHtY0kctcFHYdl6VYoqKo24AHsKTdsIqXbGYwQFcpt5PAzSbNxLDIPUHODThNGZSCAWb3pTvPC4wKQ2M8osCNx3DuBXKjZDNt47dzRIpAHYbT03E44HbrSFsqDsIx0Lf4pUIR5UBPpGMc/FCCbgNp5pgmBdysZU55zyGo4IDAgcfaigBohDDnk9aWZpACqgZ7UrnhpMEc9KRZh0L7j2HtTKRyuwX84dRjijKCsalRx7UwuSeSTgUwljhyxB9qYA7u5kjYIMEseKOxbaBt3D3obxeawldRkfHaiN6NqIvpx1NLoGKF3LyoFMIzu2t6hXBsff4pnmuWIVMe5pWIeAxTLAZpQgEfI2+/NcrSPw2APemiMsSGBOO1MBQPuftSM20EhfT/AHp8QB+rIp2xWI2N980uyrAlGAVguR1NOjdtylxk9yfansoLbRjGfenumR+XgfFKhENVdWYIAG7E9SKJbxBd2SS7HPqp4Cjl8lx0oknoUHkg9RT9CBCSSOeRxLmIKPSw4BzTCkEpMmVBJ6ZoUhdh+HypyTn9KPbQLImI2JYfVgZxSJaK83Y9KunXjPzRY52cbAuPvQpQBE5AAIwRjtRbdjvHPaqTZ0NIc6GMKePVyx9qTzo22eWOJOjgcDHaiSu21Rngtg8VAlYi9MQ4jXOFA4HFUjOToVrNsuAsboPUu4Y298Z/aiwunl75I0EiHA7cUO4UfiO4yik4OOcUx1Dg7sn8zufimzJNEuO6SZgHDImAQxPBNSFiSaTIRR81Sxxo91HuUHr1rQKAqKAAKGtjxycuwS2yROSoUH4HWiOwMf5RwR1HvRB9BPc1ERQNuO3TmpejX0PR/NTlmBzxijxLJvyQRngZ71HRiZ2Q/Tt6UWFmyOTweKkVBNpJJB9WNp56Ux1beSeVGAM9aeWLISeuTTZSR5eD3pJg4gnkJwApBHWjICwpq/Wx7knNPHp6cU0woDJjfg5JHauKByrA5J7CnZPm06A7pHDUWDVHLHgnHX5pQDk4IAPalbg8U4daolIGWZFG9epxwe1M2BSSHPqP8xoqeosG5ApiIrkhhnHSprZQpQsQo4/zT8Ijhdp3/JpicPkdaSZF/FxPtG4Z5p0Mc7gYDHBqO2oKZ/KgQSkNtlZf5PvUhBvuJI25X2rIWFxKNduYw/pEzDoM/V79acVZM2a8s5QDGHB5+1RszAMZAAucDB6ipjAYz/mhzooj4GM/NJggBkfyDsUAnjpR442CoW+oDBpj8qo7ZqU/UUrsohXDmIE8nJxgVHe4YEbkYYGQByDR7o4BI6g1DZirSgcAEYosTDIWQrMoBjIG9WHJ+39qNbKIlJjYgtycVEnYhrfk/UKnMih3AGBuqWx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81" name="Picture 13" descr="http://www.factzoo.com/sites/all/img/mammals/canids/aborigines-dingo.jpg"/>
          <p:cNvPicPr>
            <a:picLocks noChangeAspect="1" noChangeArrowheads="1"/>
          </p:cNvPicPr>
          <p:nvPr/>
        </p:nvPicPr>
        <p:blipFill>
          <a:blip r:embed="rId3" cstate="print"/>
          <a:srcRect/>
          <a:stretch>
            <a:fillRect/>
          </a:stretch>
        </p:blipFill>
        <p:spPr bwMode="auto">
          <a:xfrm>
            <a:off x="5004048" y="5157192"/>
            <a:ext cx="3240360" cy="170080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181"/>
                                        </p:tgtEl>
                                        <p:attrNameLst>
                                          <p:attrName>style.visibility</p:attrName>
                                        </p:attrNameLst>
                                      </p:cBhvr>
                                      <p:to>
                                        <p:strVal val="visible"/>
                                      </p:to>
                                    </p:set>
                                    <p:animEffect transition="in" filter="slide(fromBottom)">
                                      <p:cBhvr>
                                        <p:cTn id="7" dur="20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CORRECT!</a:t>
            </a:r>
            <a:endParaRPr lang="en-GB" dirty="0">
              <a:solidFill>
                <a:srgbClr val="00B05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80"/>
          <a:stretch/>
        </p:blipFill>
        <p:spPr bwMode="auto">
          <a:xfrm>
            <a:off x="6292752" y="1628800"/>
            <a:ext cx="2620343" cy="252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36703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Personalizar">
            <a:hlinkClick r:id="" action="ppaction://hlinkshowjump?jump=nextslide" highlightClick="1"/>
          </p:cNvPr>
          <p:cNvSpPr/>
          <p:nvPr/>
        </p:nvSpPr>
        <p:spPr>
          <a:xfrm>
            <a:off x="5436096" y="4839925"/>
            <a:ext cx="2880320" cy="18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to go to next question</a:t>
            </a:r>
            <a:endParaRPr lang="en-US" sz="2800" dirty="0"/>
          </a:p>
        </p:txBody>
      </p:sp>
    </p:spTree>
    <p:extLst>
      <p:ext uri="{BB962C8B-B14F-4D97-AF65-F5344CB8AC3E}">
        <p14:creationId xmlns:p14="http://schemas.microsoft.com/office/powerpoint/2010/main" val="2470566951"/>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4" y="0"/>
            <a:ext cx="9085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n-US" dirty="0" smtClean="0"/>
              <a:t>Question 4</a:t>
            </a:r>
            <a:endParaRPr lang="en-US" dirty="0"/>
          </a:p>
        </p:txBody>
      </p:sp>
      <p:sp>
        <p:nvSpPr>
          <p:cNvPr id="3" name="2 Marcador de contenido"/>
          <p:cNvSpPr>
            <a:spLocks noGrp="1"/>
          </p:cNvSpPr>
          <p:nvPr>
            <p:ph idx="1"/>
          </p:nvPr>
        </p:nvSpPr>
        <p:spPr/>
        <p:txBody>
          <a:bodyPr/>
          <a:lstStyle/>
          <a:p>
            <a:pPr marL="0" indent="0">
              <a:buNone/>
            </a:pPr>
            <a:r>
              <a:rPr lang="en-US" dirty="0" smtClean="0">
                <a:solidFill>
                  <a:srgbClr val="FF0000"/>
                </a:solidFill>
              </a:rPr>
              <a:t>When did the first Aboriginal settlers </a:t>
            </a:r>
            <a:r>
              <a:rPr lang="en-US" dirty="0" err="1" smtClean="0">
                <a:solidFill>
                  <a:srgbClr val="FF0000"/>
                </a:solidFill>
              </a:rPr>
              <a:t>colonise</a:t>
            </a:r>
            <a:r>
              <a:rPr lang="en-US" dirty="0" smtClean="0">
                <a:solidFill>
                  <a:srgbClr val="FF0000"/>
                </a:solidFill>
              </a:rPr>
              <a:t> </a:t>
            </a:r>
            <a:r>
              <a:rPr lang="en-US" dirty="0" smtClean="0">
                <a:solidFill>
                  <a:srgbClr val="FF0000"/>
                </a:solidFill>
              </a:rPr>
              <a:t>what is now Australia?:</a:t>
            </a:r>
            <a:endParaRPr lang="en-US" dirty="0">
              <a:solidFill>
                <a:srgbClr val="FF0000"/>
              </a:solidFill>
            </a:endParaRPr>
          </a:p>
        </p:txBody>
      </p:sp>
      <p:sp>
        <p:nvSpPr>
          <p:cNvPr id="4" name="3 Botón de acción: Personalizar">
            <a:hlinkClick r:id="" action="ppaction://hlinkshowjump?jump=nextslide" highlightClick="1"/>
          </p:cNvPr>
          <p:cNvSpPr/>
          <p:nvPr/>
        </p:nvSpPr>
        <p:spPr>
          <a:xfrm>
            <a:off x="467544" y="3510862"/>
            <a:ext cx="2520280" cy="22322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Between</a:t>
            </a:r>
            <a:r>
              <a:rPr lang="es-ES" sz="2800" dirty="0" smtClean="0"/>
              <a:t> 40,000 and 80,000  </a:t>
            </a:r>
            <a:r>
              <a:rPr lang="es-ES" sz="2800" dirty="0" err="1" smtClean="0"/>
              <a:t>years</a:t>
            </a:r>
            <a:r>
              <a:rPr lang="es-ES" sz="2800" dirty="0" smtClean="0"/>
              <a:t> </a:t>
            </a:r>
            <a:r>
              <a:rPr lang="es-ES" sz="2800" dirty="0" err="1" smtClean="0"/>
              <a:t>ago</a:t>
            </a:r>
            <a:r>
              <a:rPr lang="es-ES" sz="2800" dirty="0" smtClean="0"/>
              <a:t>?</a:t>
            </a:r>
            <a:endParaRPr lang="en-GB" sz="2800" dirty="0"/>
          </a:p>
        </p:txBody>
      </p:sp>
      <p:sp>
        <p:nvSpPr>
          <p:cNvPr id="5" name="4 Botón de acción: Personalizar">
            <a:hlinkClick r:id="rId3" action="ppaction://hlinksldjump" highlightClick="1"/>
          </p:cNvPr>
          <p:cNvSpPr/>
          <p:nvPr/>
        </p:nvSpPr>
        <p:spPr>
          <a:xfrm>
            <a:off x="3635896" y="3510862"/>
            <a:ext cx="2232248" cy="22322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1000 </a:t>
            </a:r>
            <a:r>
              <a:rPr lang="es-ES" sz="3200" dirty="0" err="1" smtClean="0"/>
              <a:t>years</a:t>
            </a:r>
            <a:r>
              <a:rPr lang="es-ES" sz="3200" dirty="0" smtClean="0"/>
              <a:t> </a:t>
            </a:r>
            <a:r>
              <a:rPr lang="es-ES" sz="3200" dirty="0" err="1" smtClean="0"/>
              <a:t>ago</a:t>
            </a:r>
            <a:r>
              <a:rPr lang="es-ES" sz="3200" dirty="0" smtClean="0"/>
              <a:t>?</a:t>
            </a:r>
            <a:endParaRPr lang="en-GB" sz="3200" dirty="0"/>
          </a:p>
        </p:txBody>
      </p:sp>
      <p:sp>
        <p:nvSpPr>
          <p:cNvPr id="6" name="5 Botón de acción: Personalizar">
            <a:hlinkClick r:id="rId3" action="ppaction://hlinksldjump" highlightClick="1"/>
          </p:cNvPr>
          <p:cNvSpPr/>
          <p:nvPr/>
        </p:nvSpPr>
        <p:spPr>
          <a:xfrm>
            <a:off x="6588224" y="3510862"/>
            <a:ext cx="2088232" cy="222239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30,000 </a:t>
            </a:r>
            <a:r>
              <a:rPr lang="es-ES" sz="3200" dirty="0" err="1" smtClean="0"/>
              <a:t>years</a:t>
            </a:r>
            <a:r>
              <a:rPr lang="es-ES" sz="3200" dirty="0" smtClean="0"/>
              <a:t> </a:t>
            </a:r>
            <a:r>
              <a:rPr lang="es-ES" sz="3200" dirty="0" err="1" smtClean="0"/>
              <a:t>ago</a:t>
            </a:r>
            <a:r>
              <a:rPr lang="es-ES" sz="3200" dirty="0" smtClean="0"/>
              <a:t>?</a:t>
            </a:r>
            <a:endParaRPr lang="en-GB" sz="3200" dirty="0"/>
          </a:p>
        </p:txBody>
      </p:sp>
    </p:spTree>
    <p:extLst>
      <p:ext uri="{BB962C8B-B14F-4D97-AF65-F5344CB8AC3E}">
        <p14:creationId xmlns:p14="http://schemas.microsoft.com/office/powerpoint/2010/main" val="1327685743"/>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CORRECT!</a:t>
            </a:r>
            <a:endParaRPr lang="en-GB" dirty="0">
              <a:solidFill>
                <a:srgbClr val="00B05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6638"/>
            <a:ext cx="36703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6"/>
            <a:ext cx="3528392" cy="295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 action="ppaction://hlinkshowjump?jump=nextslide" highlightClick="1"/>
          </p:cNvPr>
          <p:cNvSpPr/>
          <p:nvPr/>
        </p:nvSpPr>
        <p:spPr>
          <a:xfrm>
            <a:off x="5188750" y="4725144"/>
            <a:ext cx="3240360" cy="158417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to go to next and final question</a:t>
            </a:r>
            <a:r>
              <a:rPr lang="es-ES" sz="2800" dirty="0" smtClean="0"/>
              <a:t>!</a:t>
            </a:r>
            <a:endParaRPr lang="en-GB" sz="2800" dirty="0"/>
          </a:p>
        </p:txBody>
      </p:sp>
    </p:spTree>
    <p:extLst>
      <p:ext uri="{BB962C8B-B14F-4D97-AF65-F5344CB8AC3E}">
        <p14:creationId xmlns:p14="http://schemas.microsoft.com/office/powerpoint/2010/main" val="1537788126"/>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3" y="0"/>
            <a:ext cx="9271223"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n-US" dirty="0" smtClean="0"/>
              <a:t/>
            </a:r>
            <a:br>
              <a:rPr lang="en-US" dirty="0" smtClean="0"/>
            </a:br>
            <a:r>
              <a:rPr lang="en-US" dirty="0" smtClean="0"/>
              <a:t>Final Question!</a:t>
            </a:r>
            <a:endParaRPr lang="en-US" dirty="0"/>
          </a:p>
        </p:txBody>
      </p:sp>
      <p:sp>
        <p:nvSpPr>
          <p:cNvPr id="3" name="2 Marcador de contenido"/>
          <p:cNvSpPr>
            <a:spLocks noGrp="1"/>
          </p:cNvSpPr>
          <p:nvPr>
            <p:ph idx="1"/>
          </p:nvPr>
        </p:nvSpPr>
        <p:spPr/>
        <p:txBody>
          <a:bodyPr/>
          <a:lstStyle/>
          <a:p>
            <a:pPr marL="0" indent="0">
              <a:buNone/>
            </a:pPr>
            <a:r>
              <a:rPr lang="en-US" dirty="0" smtClean="0"/>
              <a:t>When did the European settlers arrive in </a:t>
            </a:r>
            <a:r>
              <a:rPr lang="en-US" dirty="0" smtClean="0">
                <a:solidFill>
                  <a:schemeClr val="accent6">
                    <a:lumMod val="75000"/>
                  </a:schemeClr>
                </a:solidFill>
              </a:rPr>
              <a:t>Australia</a:t>
            </a:r>
            <a:r>
              <a:rPr lang="en-US" dirty="0" smtClean="0"/>
              <a:t>?:</a:t>
            </a:r>
            <a:endParaRPr lang="en-US" dirty="0"/>
          </a:p>
        </p:txBody>
      </p:sp>
      <p:sp>
        <p:nvSpPr>
          <p:cNvPr id="4" name="3 Botón de acción: Personalizar">
            <a:hlinkClick r:id="rId3" action="ppaction://hlinksldjump" highlightClick="1"/>
          </p:cNvPr>
          <p:cNvSpPr/>
          <p:nvPr/>
        </p:nvSpPr>
        <p:spPr>
          <a:xfrm>
            <a:off x="539552" y="3499828"/>
            <a:ext cx="1800200" cy="144016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1659?</a:t>
            </a:r>
            <a:endParaRPr lang="en-GB" sz="3600" dirty="0"/>
          </a:p>
        </p:txBody>
      </p:sp>
      <p:sp>
        <p:nvSpPr>
          <p:cNvPr id="5" name="4 Botón de acción: Personalizar">
            <a:hlinkClick r:id="" action="ppaction://hlinkshowjump?jump=nextslide" highlightClick="1"/>
          </p:cNvPr>
          <p:cNvSpPr/>
          <p:nvPr/>
        </p:nvSpPr>
        <p:spPr>
          <a:xfrm>
            <a:off x="2843808" y="3499828"/>
            <a:ext cx="1728192" cy="15133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1788?</a:t>
            </a:r>
            <a:endParaRPr lang="en-GB" sz="3600" dirty="0"/>
          </a:p>
        </p:txBody>
      </p:sp>
      <p:sp>
        <p:nvSpPr>
          <p:cNvPr id="6" name="5 Botón de acción: Personalizar">
            <a:hlinkClick r:id="rId3" action="ppaction://hlinksldjump" highlightClick="1"/>
          </p:cNvPr>
          <p:cNvSpPr/>
          <p:nvPr/>
        </p:nvSpPr>
        <p:spPr>
          <a:xfrm>
            <a:off x="4860032" y="3473496"/>
            <a:ext cx="1800200" cy="15133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1850?</a:t>
            </a:r>
            <a:endParaRPr lang="en-GB" sz="3600" dirty="0"/>
          </a:p>
        </p:txBody>
      </p:sp>
      <p:sp>
        <p:nvSpPr>
          <p:cNvPr id="7" name="6 Botón de acción: Personalizar">
            <a:hlinkClick r:id="rId3" action="ppaction://hlinksldjump" highlightClick="1"/>
          </p:cNvPr>
          <p:cNvSpPr/>
          <p:nvPr/>
        </p:nvSpPr>
        <p:spPr>
          <a:xfrm>
            <a:off x="6876256" y="3486526"/>
            <a:ext cx="1691680" cy="147589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1720?</a:t>
            </a:r>
            <a:endParaRPr lang="en-GB" sz="3600" dirty="0"/>
          </a:p>
        </p:txBody>
      </p:sp>
    </p:spTree>
    <p:extLst>
      <p:ext uri="{BB962C8B-B14F-4D97-AF65-F5344CB8AC3E}">
        <p14:creationId xmlns:p14="http://schemas.microsoft.com/office/powerpoint/2010/main" val="305203754"/>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YOU HAVE WON THIS QUIZ!</a:t>
            </a:r>
            <a:endParaRPr lang="en-GB" dirty="0">
              <a:solidFill>
                <a:srgbClr val="00B05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167317"/>
            <a:ext cx="3403079" cy="249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49" t="21089" r="15726" b="12364"/>
          <a:stretch/>
        </p:blipFill>
        <p:spPr bwMode="auto">
          <a:xfrm>
            <a:off x="1187624" y="2132856"/>
            <a:ext cx="2348390" cy="234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Personalizar">
            <a:hlinkClick r:id="" action="ppaction://hlinkshowjump?jump=firstslide" highlightClick="1"/>
          </p:cNvPr>
          <p:cNvSpPr/>
          <p:nvPr/>
        </p:nvSpPr>
        <p:spPr>
          <a:xfrm>
            <a:off x="3995936" y="5013176"/>
            <a:ext cx="3096344" cy="155679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Click to return back to the first slide </a:t>
            </a:r>
            <a:endParaRPr lang="en-US" sz="3200" dirty="0"/>
          </a:p>
        </p:txBody>
      </p:sp>
    </p:spTree>
    <p:extLst>
      <p:ext uri="{BB962C8B-B14F-4D97-AF65-F5344CB8AC3E}">
        <p14:creationId xmlns:p14="http://schemas.microsoft.com/office/powerpoint/2010/main" val="597223802"/>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0.gstatic.com/images?q=tbn:ANd9GcSYbv7yvepAt5sXPudnnYMK1T4Bt9QOWirisyKvf0VwUVy6NKGT"/>
          <p:cNvPicPr>
            <a:picLocks noChangeAspect="1" noChangeArrowheads="1"/>
          </p:cNvPicPr>
          <p:nvPr/>
        </p:nvPicPr>
        <p:blipFill>
          <a:blip r:embed="rId2" cstate="print"/>
          <a:srcRect/>
          <a:stretch>
            <a:fillRect/>
          </a:stretch>
        </p:blipFill>
        <p:spPr bwMode="auto">
          <a:xfrm>
            <a:off x="0" y="6116"/>
            <a:ext cx="9144000" cy="6851884"/>
          </a:xfrm>
          <a:prstGeom prst="rect">
            <a:avLst/>
          </a:prstGeom>
          <a:noFill/>
        </p:spPr>
      </p:pic>
      <p:sp>
        <p:nvSpPr>
          <p:cNvPr id="5" name="TextBox 4"/>
          <p:cNvSpPr txBox="1"/>
          <p:nvPr/>
        </p:nvSpPr>
        <p:spPr>
          <a:xfrm>
            <a:off x="479462" y="404664"/>
            <a:ext cx="8244408" cy="936104"/>
          </a:xfrm>
          <a:prstGeom prst="rect">
            <a:avLst/>
          </a:prstGeom>
          <a:noFill/>
        </p:spPr>
        <p:txBody>
          <a:bodyPr wrap="square" rtlCol="0">
            <a:spAutoFit/>
          </a:bodyPr>
          <a:lstStyle/>
          <a:p>
            <a:pPr algn="ctr"/>
            <a:r>
              <a:rPr lang="es-ES_tradnl" sz="5400" dirty="0" smtClean="0">
                <a:effectLst>
                  <a:outerShdw blurRad="38100" dist="38100" dir="2700000" algn="tl">
                    <a:srgbClr val="000000">
                      <a:alpha val="43137"/>
                    </a:srgbClr>
                  </a:outerShdw>
                </a:effectLst>
                <a:latin typeface="Century Gothic" pitchFamily="34" charset="0"/>
              </a:rPr>
              <a:t>ABORIGINAL HOUSING</a:t>
            </a:r>
            <a:endParaRPr lang="es-ES" sz="5400" dirty="0">
              <a:effectLst>
                <a:outerShdw blurRad="38100" dist="38100" dir="2700000" algn="tl">
                  <a:srgbClr val="000000">
                    <a:alpha val="43137"/>
                  </a:srgbClr>
                </a:outerShdw>
              </a:effectLst>
              <a:latin typeface="Century Gothic" pitchFamily="34" charset="0"/>
            </a:endParaRPr>
          </a:p>
        </p:txBody>
      </p:sp>
      <p:sp>
        <p:nvSpPr>
          <p:cNvPr id="6147" name="Rectangle 3"/>
          <p:cNvSpPr>
            <a:spLocks noChangeArrowheads="1"/>
          </p:cNvSpPr>
          <p:nvPr/>
        </p:nvSpPr>
        <p:spPr bwMode="auto">
          <a:xfrm rot="10800000" flipV="1">
            <a:off x="0" y="571195"/>
            <a:ext cx="882047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lang="en-US" sz="3200" dirty="0">
                <a:solidFill>
                  <a:schemeClr val="bg1"/>
                </a:solidFill>
                <a:latin typeface="Arial" pitchFamily="34" charset="0"/>
                <a:ea typeface="Times New Roman" pitchFamily="18" charset="0"/>
                <a:cs typeface="Arial" pitchFamily="34" charset="0"/>
              </a:rPr>
              <a:t>	</a:t>
            </a:r>
            <a:endParaRPr lang="en-US" sz="3200" dirty="0" smtClean="0">
              <a:solidFill>
                <a:schemeClr val="bg1"/>
              </a:solidFill>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Aboriginal houses </a:t>
            </a:r>
            <a:r>
              <a:rPr lang="en-US" sz="3200" dirty="0" smtClean="0">
                <a:solidFill>
                  <a:schemeClr val="bg1"/>
                </a:solidFill>
                <a:latin typeface="Arial" pitchFamily="34" charset="0"/>
                <a:ea typeface="Times New Roman" pitchFamily="18" charset="0"/>
                <a:cs typeface="Arial" pitchFamily="34" charset="0"/>
              </a:rPr>
              <a:t>were</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made from a framework (a structure that supports or contains something</a:t>
            </a:r>
            <a:r>
              <a:rPr kumimoji="0" lang="en-US" sz="3200" b="0" i="0" u="none" strike="noStrike" cap="none" normalizeH="0" dirty="0" smtClean="0">
                <a:ln>
                  <a:noFill/>
                </a:ln>
                <a:solidFill>
                  <a:schemeClr val="bg1"/>
                </a:solidFill>
                <a:effectLst/>
                <a:latin typeface="Arial" pitchFamily="34" charset="0"/>
                <a:ea typeface="Times New Roman" pitchFamily="18" charset="0"/>
                <a:cs typeface="Arial" pitchFamily="34" charset="0"/>
              </a:rPr>
              <a:t>)</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of straight branches </a:t>
            </a:r>
            <a:r>
              <a:rPr lang="en-US" sz="3200" dirty="0" smtClean="0">
                <a:solidFill>
                  <a:schemeClr val="bg1"/>
                </a:solidFill>
                <a:latin typeface="Arial" pitchFamily="34" charset="0"/>
                <a:ea typeface="Times New Roman" pitchFamily="18" charset="0"/>
                <a:cs typeface="Arial" pitchFamily="34" charset="0"/>
              </a:rPr>
              <a:t>which </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were covered with other branches that had leaves on them, or sheets of bark,</a:t>
            </a:r>
            <a:r>
              <a:rPr kumimoji="0" lang="en-US" sz="32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lang="en-US" sz="3200" dirty="0" smtClean="0">
                <a:solidFill>
                  <a:schemeClr val="bg1"/>
                </a:solidFill>
                <a:latin typeface="Arial" pitchFamily="34" charset="0"/>
                <a:ea typeface="Times New Roman" pitchFamily="18" charset="0"/>
                <a:cs typeface="Arial" pitchFamily="34" charset="0"/>
              </a:rPr>
              <a:t>which</a:t>
            </a:r>
            <a:r>
              <a:rPr kumimoji="0" lang="en-US" sz="3200" b="0" i="0" u="none" strike="noStrike" cap="none" normalizeH="0" dirty="0" smtClean="0">
                <a:ln>
                  <a:noFill/>
                </a:ln>
                <a:solidFill>
                  <a:schemeClr val="bg1"/>
                </a:solidFill>
                <a:effectLst/>
                <a:latin typeface="Arial" pitchFamily="34" charset="0"/>
                <a:ea typeface="Times New Roman" pitchFamily="18" charset="0"/>
                <a:cs typeface="Arial" pitchFamily="34" charset="0"/>
              </a:rPr>
              <a:t> were the outer part of a tree trunk which you can take off.</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pic>
        <p:nvPicPr>
          <p:cNvPr id="3074" name="Picture 2" descr="https://encrypted-tbn1.gstatic.com/images?q=tbn:ANd9GcQQch7VjtBLjF-zH8-wWl9Ep5rnEqxxL45y3vAw8uYvn6S3NVRE"/>
          <p:cNvPicPr>
            <a:picLocks noChangeAspect="1" noChangeArrowheads="1"/>
          </p:cNvPicPr>
          <p:nvPr/>
        </p:nvPicPr>
        <p:blipFill>
          <a:blip r:embed="rId3" cstate="print"/>
          <a:srcRect/>
          <a:stretch>
            <a:fillRect/>
          </a:stretch>
        </p:blipFill>
        <p:spPr bwMode="auto">
          <a:xfrm>
            <a:off x="4062500" y="4509120"/>
            <a:ext cx="3938555" cy="2620931"/>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ephenlbaxter.files.wordpress.com/2011/06/desertoz.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s-ES_tradnl" dirty="0" smtClean="0"/>
              <a:t>ABORIGINAL HOUSING (2)</a:t>
            </a:r>
            <a:endParaRPr lang="es-ES" dirty="0"/>
          </a:p>
        </p:txBody>
      </p:sp>
      <p:sp>
        <p:nvSpPr>
          <p:cNvPr id="6" name="Rectangle 5"/>
          <p:cNvSpPr/>
          <p:nvPr/>
        </p:nvSpPr>
        <p:spPr>
          <a:xfrm>
            <a:off x="899592" y="1772816"/>
            <a:ext cx="7686600" cy="4031873"/>
          </a:xfrm>
          <a:prstGeom prst="rect">
            <a:avLst/>
          </a:prstGeom>
        </p:spPr>
        <p:txBody>
          <a:bodyPr wrap="square">
            <a:spAutoFit/>
          </a:bodyPr>
          <a:lstStyle/>
          <a:p>
            <a:pPr lvl="0" fontAlgn="base">
              <a:spcBef>
                <a:spcPct val="0"/>
              </a:spcBef>
              <a:spcAft>
                <a:spcPct val="0"/>
              </a:spcAft>
            </a:pPr>
            <a:r>
              <a:rPr lang="en-US" sz="3200" dirty="0" smtClean="0">
                <a:solidFill>
                  <a:schemeClr val="bg1"/>
                </a:solidFill>
                <a:latin typeface="Arial" pitchFamily="34" charset="0"/>
                <a:ea typeface="Times New Roman" pitchFamily="18" charset="0"/>
                <a:cs typeface="Arial" pitchFamily="34" charset="0"/>
              </a:rPr>
              <a:t>	The materials which they used to construct their homes depended on  available materials in the region. In some places </a:t>
            </a:r>
            <a:r>
              <a:rPr lang="en-US" sz="3200" dirty="0" err="1" smtClean="0">
                <a:solidFill>
                  <a:schemeClr val="bg1"/>
                </a:solidFill>
                <a:latin typeface="Arial" pitchFamily="34" charset="0"/>
                <a:ea typeface="Times New Roman" pitchFamily="18" charset="0"/>
                <a:cs typeface="Arial" pitchFamily="34" charset="0"/>
              </a:rPr>
              <a:t>paperbark</a:t>
            </a:r>
            <a:r>
              <a:rPr lang="en-US" sz="3200" dirty="0" smtClean="0">
                <a:solidFill>
                  <a:schemeClr val="bg1"/>
                </a:solidFill>
                <a:latin typeface="Arial" pitchFamily="34" charset="0"/>
                <a:ea typeface="Times New Roman" pitchFamily="18" charset="0"/>
                <a:cs typeface="Arial" pitchFamily="34" charset="0"/>
              </a:rPr>
              <a:t> sheets were taken from trees. In other areas, thick bark, which was difficult to bend, was cut from trees. If there weren’t any of these materials,  bushes and branches were applied.</a:t>
            </a:r>
            <a:endParaRPr lang="en-US" sz="3200" dirty="0" smtClean="0">
              <a:solidFill>
                <a:schemeClr val="bg1"/>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1.bp.blogspot.com/-vYD99-mlBr4/UV05NnuFW7I/AAAAAAAAEN8/CUleaDATwsY/s640/Simpson+Desert+of+Australi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title"/>
          </p:nvPr>
        </p:nvSpPr>
        <p:spPr/>
        <p:txBody>
          <a:bodyPr/>
          <a:lstStyle/>
          <a:p>
            <a:r>
              <a:rPr lang="es-ES_tradnl" dirty="0" smtClean="0">
                <a:solidFill>
                  <a:schemeClr val="bg1"/>
                </a:solidFill>
              </a:rPr>
              <a:t>ABORIGINAL HOUSING (3)</a:t>
            </a:r>
            <a:endParaRPr lang="es-ES" dirty="0">
              <a:solidFill>
                <a:schemeClr val="bg1"/>
              </a:solidFill>
            </a:endParaRPr>
          </a:p>
        </p:txBody>
      </p:sp>
      <p:sp>
        <p:nvSpPr>
          <p:cNvPr id="1025" name="Rectangle 1"/>
          <p:cNvSpPr>
            <a:spLocks noChangeArrowheads="1"/>
          </p:cNvSpPr>
          <p:nvPr/>
        </p:nvSpPr>
        <p:spPr bwMode="auto">
          <a:xfrm>
            <a:off x="467544" y="1771655"/>
            <a:ext cx="79208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chemeClr val="bg1"/>
                </a:solidFill>
                <a:latin typeface="Arial" pitchFamily="34" charset="0"/>
                <a:ea typeface="Times New Roman" pitchFamily="18" charset="0"/>
                <a:cs typeface="Arial" pitchFamily="34" charset="0"/>
              </a:rPr>
              <a:t>	</a:t>
            </a:r>
            <a:r>
              <a:rPr lang="en-US" sz="2800" dirty="0" smtClean="0">
                <a:solidFill>
                  <a:schemeClr val="bg1"/>
                </a:solidFill>
                <a:latin typeface="Arial" pitchFamily="34" charset="0"/>
                <a:ea typeface="Times New Roman" pitchFamily="18" charset="0"/>
                <a:cs typeface="Arial" pitchFamily="34" charset="0"/>
              </a:rPr>
              <a:t>When it was cold and wet</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circular</a:t>
            </a:r>
            <a:r>
              <a:rPr lang="en-US" sz="2800" dirty="0" smtClean="0">
                <a:solidFill>
                  <a:schemeClr val="bg1"/>
                </a:solidFill>
                <a:latin typeface="Arial" pitchFamily="34" charset="0"/>
                <a:ea typeface="Times New Roman" pitchFamily="18" charset="0"/>
                <a:cs typeface="Arial" pitchFamily="34" charset="0"/>
              </a:rPr>
              <a:t>-shaped </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shelters were made; they began with </a:t>
            </a:r>
            <a:r>
              <a:rPr lang="en-US" sz="2800" dirty="0" smtClean="0">
                <a:solidFill>
                  <a:schemeClr val="bg1"/>
                </a:solidFill>
                <a:latin typeface="Arial" pitchFamily="34" charset="0"/>
                <a:ea typeface="Times New Roman" pitchFamily="18" charset="0"/>
                <a:cs typeface="Arial" pitchFamily="34" charset="0"/>
              </a:rPr>
              <a:t>long</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sticks that bent over and met </a:t>
            </a:r>
            <a:r>
              <a:rPr lang="en-US" sz="2800" dirty="0" smtClean="0">
                <a:solidFill>
                  <a:schemeClr val="bg1"/>
                </a:solidFill>
                <a:latin typeface="Arial" pitchFamily="34" charset="0"/>
                <a:ea typeface="Times New Roman" pitchFamily="18" charset="0"/>
                <a:cs typeface="Arial" pitchFamily="34" charset="0"/>
              </a:rPr>
              <a:t>at one point</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These </a:t>
            </a:r>
            <a:r>
              <a:rPr lang="en-US" sz="2800" dirty="0" smtClean="0">
                <a:solidFill>
                  <a:schemeClr val="bg1"/>
                </a:solidFill>
                <a:latin typeface="Arial" pitchFamily="34" charset="0"/>
                <a:ea typeface="Times New Roman" pitchFamily="18" charset="0"/>
                <a:cs typeface="Arial" pitchFamily="34" charset="0"/>
              </a:rPr>
              <a:t>measured</a:t>
            </a:r>
            <a:r>
              <a:rPr kumimoji="0" lang="en-US" sz="2800" b="0" i="0" u="none" strike="noStrike" cap="none" normalizeH="0" dirty="0" smtClean="0">
                <a:ln>
                  <a:noFill/>
                </a:ln>
                <a:solidFill>
                  <a:schemeClr val="bg1"/>
                </a:solidFill>
                <a:effectLst/>
                <a:latin typeface="Arial" pitchFamily="34" charset="0"/>
                <a:ea typeface="Times New Roman" pitchFamily="18" charset="0"/>
                <a:cs typeface="Arial" pitchFamily="34" charset="0"/>
              </a:rPr>
              <a:t> one or two </a:t>
            </a:r>
            <a:r>
              <a:rPr kumimoji="0" lang="en-US" sz="2800" b="0" i="0" u="none" strike="noStrike" cap="none" normalizeH="0" dirty="0" err="1" smtClean="0">
                <a:ln>
                  <a:noFill/>
                </a:ln>
                <a:solidFill>
                  <a:schemeClr val="bg1"/>
                </a:solidFill>
                <a:effectLst/>
                <a:latin typeface="Arial" pitchFamily="34" charset="0"/>
                <a:ea typeface="Times New Roman" pitchFamily="18" charset="0"/>
                <a:cs typeface="Arial" pitchFamily="34" charset="0"/>
              </a:rPr>
              <a:t>metres</a:t>
            </a:r>
            <a:r>
              <a:rPr kumimoji="0" lang="en-US" sz="28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lang="en-US" sz="2800" dirty="0" smtClean="0">
                <a:solidFill>
                  <a:schemeClr val="bg1"/>
                </a:solidFill>
                <a:latin typeface="Arial" pitchFamily="34" charset="0"/>
                <a:ea typeface="Times New Roman" pitchFamily="18" charset="0"/>
                <a:cs typeface="Arial" pitchFamily="34" charset="0"/>
              </a:rPr>
              <a:t>long</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In the desert they used  grass, twigs (small branches</a:t>
            </a:r>
            <a:r>
              <a:rPr kumimoji="0" lang="en-US" sz="2800" b="0" i="0" u="none" strike="noStrike" cap="none" normalizeH="0" dirty="0" smtClean="0">
                <a:ln>
                  <a:noFill/>
                </a:ln>
                <a:solidFill>
                  <a:schemeClr val="bg1"/>
                </a:solidFill>
                <a:effectLst/>
                <a:latin typeface="Arial" pitchFamily="34" charset="0"/>
                <a:ea typeface="Times New Roman" pitchFamily="18" charset="0"/>
                <a:cs typeface="Arial" pitchFamily="34" charset="0"/>
              </a:rPr>
              <a:t>)</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and leaves.</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27" name="Picture 3" descr="https://encrypted-tbn1.gstatic.com/images?q=tbn:ANd9GcSE6VTH8Ti-2_LnGXv1ccGMEX6Mna72OkNq4-p4UMBMZbkmnjFU"/>
          <p:cNvPicPr>
            <a:picLocks noChangeAspect="1" noChangeArrowheads="1"/>
          </p:cNvPicPr>
          <p:nvPr/>
        </p:nvPicPr>
        <p:blipFill>
          <a:blip r:embed="rId3" cstate="print"/>
          <a:srcRect/>
          <a:stretch>
            <a:fillRect/>
          </a:stretch>
        </p:blipFill>
        <p:spPr bwMode="auto">
          <a:xfrm>
            <a:off x="4788024" y="4558673"/>
            <a:ext cx="3408412" cy="2299327"/>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Bottom)">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nationalparks.nsw.gov.au/~/media/NPWS/Images/Parks/Mutawintji-National-Park/cliffs.ash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s-ES_tradnl" dirty="0" smtClean="0">
                <a:solidFill>
                  <a:schemeClr val="bg1"/>
                </a:solidFill>
              </a:rPr>
              <a:t>THE BOOMERANG</a:t>
            </a:r>
            <a:endParaRPr lang="es-ES" dirty="0">
              <a:solidFill>
                <a:schemeClr val="bg1"/>
              </a:solidFill>
            </a:endParaRPr>
          </a:p>
        </p:txBody>
      </p:sp>
      <p:sp>
        <p:nvSpPr>
          <p:cNvPr id="4" name="Rectangle 3"/>
          <p:cNvSpPr/>
          <p:nvPr/>
        </p:nvSpPr>
        <p:spPr>
          <a:xfrm>
            <a:off x="323528" y="1484784"/>
            <a:ext cx="8820472" cy="3970318"/>
          </a:xfrm>
          <a:prstGeom prst="rect">
            <a:avLst/>
          </a:prstGeom>
        </p:spPr>
        <p:txBody>
          <a:bodyPr wrap="square">
            <a:spAutoFit/>
          </a:bodyPr>
          <a:lstStyle/>
          <a:p>
            <a:r>
              <a:rPr lang="en-US" sz="2800" dirty="0" smtClean="0">
                <a:solidFill>
                  <a:schemeClr val="bg1"/>
                </a:solidFill>
              </a:rPr>
              <a:t>	They used boomerangs for hunting. There are two types of boomerangs: the one that will return when it is thrown and the one that will not </a:t>
            </a:r>
            <a:r>
              <a:rPr lang="en-US" sz="2800" dirty="0" smtClean="0"/>
              <a:t>return</a:t>
            </a:r>
            <a:r>
              <a:rPr lang="en-US" sz="2800" dirty="0" smtClean="0">
                <a:solidFill>
                  <a:schemeClr val="bg1"/>
                </a:solidFill>
              </a:rPr>
              <a:t>. The one that will not return is used for killing animals, and it looks like a stick. The returning boomerang is used for sports or playing, but it was also used for hunting in the past. This boomerang is formed by two sticks that were stuck together at their edges. If the returning boomerang is thrown correctly, it spins and returns to the one who has thrown it.</a:t>
            </a:r>
            <a:endParaRPr lang="es-ES" sz="2800" dirty="0">
              <a:solidFill>
                <a:schemeClr val="bg1"/>
              </a:solidFill>
            </a:endParaRPr>
          </a:p>
        </p:txBody>
      </p:sp>
      <p:pic>
        <p:nvPicPr>
          <p:cNvPr id="5" name="Picture 4" descr="http://media.web.britannica.com/eb-media/59/95159-004-A27C5A9E.jpg"/>
          <p:cNvPicPr/>
          <p:nvPr/>
        </p:nvPicPr>
        <p:blipFill>
          <a:blip r:embed="rId3" cstate="print"/>
          <a:srcRect/>
          <a:stretch>
            <a:fillRect/>
          </a:stretch>
        </p:blipFill>
        <p:spPr bwMode="auto">
          <a:xfrm>
            <a:off x="7380312" y="4886200"/>
            <a:ext cx="2250674" cy="2336800"/>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0.gstatic.com/images?q=tbn:ANd9GcRk6tfKVS7XHCGwB3DfJBFA3jnh2EeCd3tOy9gEAX7jEAFZSv_E">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s-ES_tradnl" dirty="0" smtClean="0"/>
              <a:t>THE EFFECT OF WHITE SETTLERS IN AUSTRALIA</a:t>
            </a:r>
            <a:endParaRPr lang="es-E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483" name="Rectangle 3"/>
          <p:cNvSpPr>
            <a:spLocks noChangeArrowheads="1"/>
          </p:cNvSpPr>
          <p:nvPr/>
        </p:nvSpPr>
        <p:spPr bwMode="auto">
          <a:xfrm rot="10800000" flipV="1">
            <a:off x="0" y="1341349"/>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	The first Aboriginal settlers </a:t>
            </a:r>
            <a:r>
              <a:rPr lang="en-US" sz="2800" dirty="0" smtClean="0">
                <a:solidFill>
                  <a:schemeClr val="bg1">
                    <a:lumMod val="95000"/>
                  </a:schemeClr>
                </a:solidFill>
                <a:ea typeface="Calibri" pitchFamily="34" charset="0"/>
                <a:cs typeface="Times New Roman" pitchFamily="18" charset="0"/>
              </a:rPr>
              <a:t>settled</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 in Australia between 40,000 </a:t>
            </a:r>
            <a:r>
              <a:rPr kumimoji="0" lang="en-US" sz="2800" b="0" i="0" u="none" strike="noStrike" cap="none" normalizeH="0" baseline="0" dirty="0" smtClean="0">
                <a:ln>
                  <a:noFill/>
                </a:ln>
                <a:solidFill>
                  <a:schemeClr val="bg1"/>
                </a:solidFill>
                <a:effectLst/>
                <a:ea typeface="Calibri" pitchFamily="34" charset="0"/>
                <a:cs typeface="Times New Roman" pitchFamily="18" charset="0"/>
              </a:rPr>
              <a:t>and 80,000 </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years </a:t>
            </a:r>
            <a:r>
              <a:rPr kumimoji="0" lang="en-US" sz="2800" b="0" i="0" u="none" strike="noStrike" cap="none" normalizeH="0" baseline="0" dirty="0" smtClean="0">
                <a:ln>
                  <a:noFill/>
                </a:ln>
                <a:effectLst/>
                <a:ea typeface="Calibri" pitchFamily="34" charset="0"/>
                <a:cs typeface="Times New Roman" pitchFamily="18" charset="0"/>
              </a:rPr>
              <a:t>ago </a:t>
            </a:r>
            <a:r>
              <a:rPr lang="en-US" sz="2800" dirty="0" smtClean="0">
                <a:ea typeface="Calibri" pitchFamily="34" charset="0"/>
                <a:cs typeface="Times New Roman" pitchFamily="18" charset="0"/>
              </a:rPr>
              <a:t>where</a:t>
            </a:r>
            <a:r>
              <a:rPr kumimoji="0" lang="en-US" sz="2800" b="0" i="0" u="none" strike="noStrike" cap="none" normalizeH="0" baseline="0" dirty="0" smtClean="0">
                <a:ln>
                  <a:noFill/>
                </a:ln>
                <a:effectLst/>
                <a:ea typeface="Calibri" pitchFamily="34" charset="0"/>
                <a:cs typeface="Times New Roman" pitchFamily="18" charset="0"/>
              </a:rPr>
              <a:t> </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Papua New </a:t>
            </a:r>
            <a:r>
              <a:rPr lang="en-US" sz="2800" dirty="0" smtClean="0">
                <a:solidFill>
                  <a:schemeClr val="bg1">
                    <a:lumMod val="95000"/>
                  </a:schemeClr>
                </a:solidFill>
                <a:ea typeface="Calibri" pitchFamily="34" charset="0"/>
                <a:cs typeface="Times New Roman" pitchFamily="18" charset="0"/>
              </a:rPr>
              <a:t>Guinea actually </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is. The European settlers arrived in 1788.</a:t>
            </a:r>
            <a:r>
              <a:rPr kumimoji="0" lang="en-US" sz="2800" b="0" i="0" u="none" strike="noStrike" cap="none" normalizeH="0" dirty="0" smtClean="0">
                <a:ln>
                  <a:noFill/>
                </a:ln>
                <a:solidFill>
                  <a:schemeClr val="bg1">
                    <a:lumMod val="95000"/>
                  </a:schemeClr>
                </a:solidFill>
                <a:effectLst/>
                <a:ea typeface="Calibri" pitchFamily="34" charset="0"/>
                <a:cs typeface="Times New Roman" pitchFamily="18" charset="0"/>
              </a:rPr>
              <a:t> </a:t>
            </a:r>
            <a:r>
              <a:rPr lang="en-US" sz="2800" dirty="0" smtClean="0">
                <a:solidFill>
                  <a:schemeClr val="bg1">
                    <a:lumMod val="95000"/>
                  </a:schemeClr>
                </a:solidFill>
                <a:ea typeface="Calibri" pitchFamily="34" charset="0"/>
                <a:cs typeface="Times New Roman" pitchFamily="18" charset="0"/>
              </a:rPr>
              <a:t>At this time</a:t>
            </a:r>
            <a:r>
              <a:rPr kumimoji="0" lang="en-US" sz="2800" b="0" i="0" u="none" strike="noStrike" cap="none" normalizeH="0" dirty="0" smtClean="0">
                <a:ln>
                  <a:noFill/>
                </a:ln>
                <a:solidFill>
                  <a:schemeClr val="bg1">
                    <a:lumMod val="95000"/>
                  </a:schemeClr>
                </a:solidFill>
                <a:effectLst/>
                <a:ea typeface="Calibri" pitchFamily="34" charset="0"/>
                <a:cs typeface="Times New Roman" pitchFamily="18" charset="0"/>
              </a:rPr>
              <a:t>,</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 the </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Aborigines </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were living</a:t>
            </a:r>
            <a:r>
              <a:rPr kumimoji="0" lang="en-US" sz="2800" b="0" i="0" u="none" strike="noStrike" cap="none" normalizeH="0" dirty="0" smtClean="0">
                <a:ln>
                  <a:noFill/>
                </a:ln>
                <a:solidFill>
                  <a:schemeClr val="bg1">
                    <a:lumMod val="95000"/>
                  </a:schemeClr>
                </a:solidFill>
                <a:effectLst/>
                <a:ea typeface="Calibri" pitchFamily="34" charset="0"/>
                <a:cs typeface="Times New Roman" pitchFamily="18" charset="0"/>
              </a:rPr>
              <a:t> with the things that nature provided them in Australia.</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chemeClr val="bg1">
                    <a:lumMod val="95000"/>
                  </a:schemeClr>
                </a:solidFill>
                <a:ea typeface="Calibri" pitchFamily="34" charset="0"/>
                <a:cs typeface="Times New Roman" pitchFamily="18" charset="0"/>
              </a:rPr>
              <a:t>	</a:t>
            </a:r>
            <a:r>
              <a:rPr kumimoji="0" lang="en-US" sz="2800" b="0" i="0" u="none" strike="noStrike" cap="none" normalizeH="0" baseline="0" dirty="0" smtClean="0">
                <a:ln>
                  <a:noFill/>
                </a:ln>
                <a:solidFill>
                  <a:schemeClr val="bg1">
                    <a:lumMod val="95000"/>
                  </a:schemeClr>
                </a:solidFill>
                <a:effectLst/>
                <a:ea typeface="Calibri" pitchFamily="34" charset="0"/>
                <a:cs typeface="Times New Roman" pitchFamily="18" charset="0"/>
              </a:rPr>
              <a:t>European settlers arrived with more advanced technology in 1788,</a:t>
            </a:r>
            <a:r>
              <a:rPr kumimoji="0" lang="en-US" sz="2800" b="0" i="0" u="none" strike="noStrike" cap="none" normalizeH="0" dirty="0" smtClean="0">
                <a:ln>
                  <a:noFill/>
                </a:ln>
                <a:solidFill>
                  <a:schemeClr val="bg1">
                    <a:lumMod val="95000"/>
                  </a:schemeClr>
                </a:solidFill>
                <a:effectLst/>
                <a:ea typeface="Calibri" pitchFamily="34" charset="0"/>
                <a:cs typeface="Times New Roman" pitchFamily="18" charset="0"/>
              </a:rPr>
              <a:t> educating the Aboriginals the way they wanted.</a:t>
            </a:r>
            <a:endParaRPr kumimoji="0" lang="en-US" sz="2800" b="0" i="0" u="none" strike="noStrike" cap="none" normalizeH="0" baseline="0" dirty="0" smtClean="0">
              <a:ln>
                <a:noFill/>
              </a:ln>
              <a:solidFill>
                <a:schemeClr val="bg1"/>
              </a:solidFill>
              <a:effectLst/>
              <a:cs typeface="Arial" pitchFamily="34" charset="0"/>
            </a:endParaRPr>
          </a:p>
        </p:txBody>
      </p:sp>
      <p:pic>
        <p:nvPicPr>
          <p:cNvPr id="5" name="Picture 4" descr="The European arrival in Australia"/>
          <p:cNvPicPr>
            <a:picLocks noChangeAspect="1"/>
          </p:cNvPicPr>
          <p:nvPr/>
        </p:nvPicPr>
        <p:blipFill>
          <a:blip r:embed="rId4" cstate="print"/>
          <a:srcRect/>
          <a:stretch>
            <a:fillRect/>
          </a:stretch>
        </p:blipFill>
        <p:spPr bwMode="auto">
          <a:xfrm>
            <a:off x="5229529" y="4665336"/>
            <a:ext cx="3458210" cy="2697480"/>
          </a:xfrm>
          <a:prstGeom prst="rect">
            <a:avLst/>
          </a:prstGeom>
          <a:ln>
            <a:noFill/>
          </a:ln>
          <a:effectLst>
            <a:softEdge rad="112500"/>
          </a:effectLst>
        </p:spPr>
      </p:pic>
      <p:sp>
        <p:nvSpPr>
          <p:cNvPr id="20484" name="Rectangle 4"/>
          <p:cNvSpPr>
            <a:spLocks noChangeArrowheads="1"/>
          </p:cNvSpPr>
          <p:nvPr/>
        </p:nvSpPr>
        <p:spPr bwMode="auto">
          <a:xfrm>
            <a:off x="2699792" y="5373216"/>
            <a:ext cx="251402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ea typeface="Calibri" pitchFamily="34" charset="0"/>
                <a:cs typeface="Times New Roman" pitchFamily="18" charset="0"/>
              </a:rPr>
              <a:t>The European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ea typeface="Calibri" pitchFamily="34" charset="0"/>
                <a:cs typeface="Times New Roman" pitchFamily="18" charset="0"/>
              </a:rPr>
              <a:t>arrival in Australia.</a:t>
            </a:r>
            <a:endParaRPr kumimoji="0" lang="en-US" sz="2400" b="0" i="0" u="none" strike="noStrike" cap="none" normalizeH="0" baseline="0" dirty="0" smtClean="0">
              <a:ln>
                <a:noFill/>
              </a:ln>
              <a:solidFill>
                <a:schemeClr val="bg1">
                  <a:lumMod val="95000"/>
                </a:schemeClr>
              </a:solidFill>
              <a:effectLst/>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natharianetravel.files.wordpress.com/2012/11/img_3978.jpg">
            <a:hlinkClick r:id="rId2"/>
          </p:cNvPr>
          <p:cNvPicPr>
            <a:picLocks noChangeAspect="1" noChangeArrowheads="1"/>
          </p:cNvPicPr>
          <p:nvPr/>
        </p:nvPicPr>
        <p:blipFill>
          <a:blip r:embed="rId3" cstate="print"/>
          <a:srcRect/>
          <a:stretch>
            <a:fillRect/>
          </a:stretch>
        </p:blipFill>
        <p:spPr bwMode="auto">
          <a:xfrm>
            <a:off x="-1" y="0"/>
            <a:ext cx="9108305" cy="6858000"/>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625077" y="1680605"/>
            <a:ext cx="7858147"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	Captain Phillip, who was a British sailor, had been instructed to </a:t>
            </a:r>
            <a:r>
              <a:rPr lang="en-US" sz="3200" dirty="0" smtClean="0">
                <a:solidFill>
                  <a:schemeClr val="bg1">
                    <a:lumMod val="95000"/>
                  </a:schemeClr>
                </a:solidFill>
                <a:latin typeface="+mj-lt"/>
                <a:ea typeface="Calibri" pitchFamily="34" charset="0"/>
                <a:cs typeface="Times New Roman" pitchFamily="18" charset="0"/>
              </a:rPr>
              <a:t>try and make friends</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 with the </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Aborigines </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when he and the other people</a:t>
            </a:r>
            <a:r>
              <a:rPr kumimoji="0" lang="en-US" sz="3200" b="0" i="0" u="none" strike="noStrike" cap="none" normalizeH="0" dirty="0" smtClean="0">
                <a:ln>
                  <a:noFill/>
                </a:ln>
                <a:solidFill>
                  <a:schemeClr val="bg1">
                    <a:lumMod val="95000"/>
                  </a:schemeClr>
                </a:solidFill>
                <a:effectLst/>
                <a:latin typeface="+mj-lt"/>
                <a:ea typeface="Calibri" pitchFamily="34" charset="0"/>
                <a:cs typeface="Times New Roman" pitchFamily="18" charset="0"/>
              </a:rPr>
              <a:t> </a:t>
            </a:r>
            <a:r>
              <a:rPr lang="en-US" sz="3200" dirty="0" smtClean="0">
                <a:solidFill>
                  <a:schemeClr val="bg1">
                    <a:lumMod val="95000"/>
                  </a:schemeClr>
                </a:solidFill>
                <a:latin typeface="+mj-lt"/>
                <a:ea typeface="Calibri" pitchFamily="34" charset="0"/>
                <a:cs typeface="Times New Roman" pitchFamily="18" charset="0"/>
              </a:rPr>
              <a:t>arrived in Australia, so that they could teach them a new way of life</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 He was not</a:t>
            </a:r>
            <a:r>
              <a:rPr kumimoji="0" lang="en-US" sz="3200" b="0" i="0" u="none" strike="noStrike" cap="none" normalizeH="0" dirty="0" smtClean="0">
                <a:ln>
                  <a:noFill/>
                </a:ln>
                <a:solidFill>
                  <a:schemeClr val="bg1">
                    <a:lumMod val="95000"/>
                  </a:schemeClr>
                </a:solidFill>
                <a:effectLst/>
                <a:latin typeface="+mj-lt"/>
                <a:ea typeface="Calibri" pitchFamily="34" charset="0"/>
                <a:cs typeface="Times New Roman" pitchFamily="18" charset="0"/>
              </a:rPr>
              <a:t> the </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only captain</a:t>
            </a:r>
            <a:r>
              <a:rPr kumimoji="0" lang="en-US" sz="3200" b="0" i="0" u="none" strike="noStrike" cap="none" normalizeH="0" dirty="0" smtClean="0">
                <a:ln>
                  <a:noFill/>
                </a:ln>
                <a:solidFill>
                  <a:schemeClr val="bg1">
                    <a:lumMod val="95000"/>
                  </a:schemeClr>
                </a:solidFill>
                <a:effectLst/>
                <a:latin typeface="+mj-lt"/>
                <a:ea typeface="Calibri" pitchFamily="34" charset="0"/>
                <a:cs typeface="Times New Roman" pitchFamily="18" charset="0"/>
              </a:rPr>
              <a:t> that was ordered to make</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 a</a:t>
            </a:r>
            <a:r>
              <a:rPr kumimoji="0" lang="en-US" sz="3200" b="0" i="0" u="none" strike="noStrike" cap="none" normalizeH="0" dirty="0" smtClean="0">
                <a:ln>
                  <a:noFill/>
                </a:ln>
                <a:solidFill>
                  <a:schemeClr val="bg1">
                    <a:lumMod val="95000"/>
                  </a:schemeClr>
                </a:solidFill>
                <a:effectLst/>
                <a:latin typeface="+mj-lt"/>
                <a:ea typeface="Calibri" pitchFamily="34" charset="0"/>
                <a:cs typeface="Times New Roman" pitchFamily="18" charset="0"/>
              </a:rPr>
              <a:t> good</a:t>
            </a:r>
            <a:r>
              <a:rPr kumimoji="0" lang="en-US" sz="3200" b="0" i="0" u="none" strike="noStrike" cap="none" normalizeH="0" baseline="0" dirty="0" smtClean="0">
                <a:ln>
                  <a:noFill/>
                </a:ln>
                <a:solidFill>
                  <a:schemeClr val="bg1">
                    <a:lumMod val="95000"/>
                  </a:schemeClr>
                </a:solidFill>
                <a:effectLst/>
                <a:latin typeface="+mj-lt"/>
                <a:ea typeface="Calibri" pitchFamily="34" charset="0"/>
                <a:cs typeface="Times New Roman" pitchFamily="18" charset="0"/>
              </a:rPr>
              <a:t> relationship with them.</a:t>
            </a:r>
            <a:endParaRPr kumimoji="0" lang="es-ES" sz="3200" b="0" i="0" u="none" strike="noStrike" cap="none" normalizeH="0" baseline="0" dirty="0" smtClean="0">
              <a:ln>
                <a:noFill/>
              </a:ln>
              <a:solidFill>
                <a:schemeClr val="bg1">
                  <a:lumMod val="9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1142976" y="357166"/>
            <a:ext cx="6858016" cy="1323439"/>
          </a:xfrm>
          <a:prstGeom prst="rect">
            <a:avLst/>
          </a:prstGeom>
          <a:noFill/>
        </p:spPr>
        <p:txBody>
          <a:bodyPr wrap="square" rtlCol="0">
            <a:spAutoFit/>
          </a:bodyPr>
          <a:lstStyle/>
          <a:p>
            <a:pPr algn="ctr"/>
            <a:r>
              <a:rPr lang="es-ES_tradnl" sz="4000" dirty="0" smtClean="0"/>
              <a:t>HOW DID THEY CONTROL THE </a:t>
            </a:r>
            <a:r>
              <a:rPr lang="es-ES_tradnl" sz="4000" dirty="0" smtClean="0"/>
              <a:t>ABORIGINES</a:t>
            </a:r>
            <a:r>
              <a:rPr lang="es-ES_tradnl" sz="4000" dirty="0" smtClean="0"/>
              <a:t>?</a:t>
            </a:r>
            <a:endParaRPr lang="es-ES" sz="4000" dirty="0"/>
          </a:p>
        </p:txBody>
      </p:sp>
      <p:pic>
        <p:nvPicPr>
          <p:cNvPr id="2049" name="Picture 10" descr="European control some Aboriginals"/>
          <p:cNvPicPr>
            <a:picLocks noChangeAspect="1" noChangeArrowheads="1"/>
          </p:cNvPicPr>
          <p:nvPr/>
        </p:nvPicPr>
        <p:blipFill rotWithShape="1">
          <a:blip r:embed="rId4" cstate="print"/>
          <a:srcRect t="9803"/>
          <a:stretch/>
        </p:blipFill>
        <p:spPr bwMode="auto">
          <a:xfrm>
            <a:off x="5292080" y="4653136"/>
            <a:ext cx="3429978" cy="1938760"/>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slide(fromBottom)">
                                      <p:cBhvr>
                                        <p:cTn id="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9.deviantart.net/fs71/i/2010/039/d/9/Australian_Landscape_04_by_aussiegal7.jpg">
            <a:hlinkClick r:id="rId2"/>
          </p:cNvPr>
          <p:cNvPicPr>
            <a:picLocks noChangeAspect="1" noChangeArrowheads="1"/>
          </p:cNvPicPr>
          <p:nvPr/>
        </p:nvPicPr>
        <p:blipFill>
          <a:blip r:embed="rId3" cstate="print"/>
          <a:srcRect/>
          <a:stretch>
            <a:fillRect/>
          </a:stretch>
        </p:blipFill>
        <p:spPr bwMode="auto">
          <a:xfrm>
            <a:off x="35695" y="0"/>
            <a:ext cx="9108305" cy="6858000"/>
          </a:xfrm>
          <a:prstGeom prst="rect">
            <a:avLst/>
          </a:prstGeom>
          <a:noFill/>
        </p:spPr>
      </p:pic>
      <p:sp>
        <p:nvSpPr>
          <p:cNvPr id="1027" name="Rectangle 3"/>
          <p:cNvSpPr>
            <a:spLocks noChangeArrowheads="1"/>
          </p:cNvSpPr>
          <p:nvPr/>
        </p:nvSpPr>
        <p:spPr bwMode="auto">
          <a:xfrm>
            <a:off x="0" y="2308017"/>
            <a:ext cx="87868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	A hundred years later, </a:t>
            </a:r>
            <a: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Aborigines </a:t>
            </a:r>
            <a:r>
              <a:rPr lang="en-US" sz="2800" dirty="0" smtClean="0">
                <a:solidFill>
                  <a:srgbClr val="000000"/>
                </a:solidFill>
                <a:latin typeface="Century Gothic" pitchFamily="34" charset="0"/>
                <a:ea typeface="Calibri" pitchFamily="34" charset="0"/>
                <a:cs typeface="Times New Roman" pitchFamily="18" charset="0"/>
              </a:rPr>
              <a:t>did not have any land of their own</a:t>
            </a:r>
            <a: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 </a:t>
            </a:r>
            <a:r>
              <a:rPr lang="en-US" sz="2800" dirty="0" smtClean="0">
                <a:solidFill>
                  <a:srgbClr val="000000"/>
                </a:solidFill>
                <a:latin typeface="Century Gothic" pitchFamily="34" charset="0"/>
                <a:ea typeface="Calibri" pitchFamily="34" charset="0"/>
                <a:cs typeface="Times New Roman" pitchFamily="18" charset="0"/>
              </a:rPr>
              <a:t>They</a:t>
            </a:r>
            <a: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Times New Roman" pitchFamily="18" charset="0"/>
              </a:rPr>
              <a:t> were struggling for survival. Almost everywhere, white</a:t>
            </a:r>
            <a:r>
              <a:rPr kumimoji="0" lang="en-US" sz="2800" b="0" i="0" u="none" strike="noStrike" cap="none" normalizeH="0" dirty="0" smtClean="0">
                <a:ln>
                  <a:noFill/>
                </a:ln>
                <a:solidFill>
                  <a:srgbClr val="000000"/>
                </a:solidFill>
                <a:effectLst/>
                <a:latin typeface="Century Gothic" pitchFamily="34" charset="0"/>
                <a:ea typeface="Calibri" pitchFamily="34" charset="0"/>
                <a:cs typeface="Times New Roman" pitchFamily="18" charset="0"/>
              </a:rPr>
              <a:t> settlers had done lots of </a:t>
            </a:r>
            <a:r>
              <a:rPr lang="en-US" sz="2800" dirty="0" smtClean="0">
                <a:solidFill>
                  <a:srgbClr val="000000"/>
                </a:solidFill>
                <a:latin typeface="Century Gothic" pitchFamily="34" charset="0"/>
                <a:ea typeface="Calibri" pitchFamily="34" charset="0"/>
                <a:cs typeface="Times New Roman" pitchFamily="18" charset="0"/>
              </a:rPr>
              <a:t>terrible</a:t>
            </a:r>
            <a:r>
              <a:rPr kumimoji="0" lang="en-US" sz="2800" b="0" i="0" u="none" strike="noStrike" cap="none" normalizeH="0" dirty="0" smtClean="0">
                <a:ln>
                  <a:noFill/>
                </a:ln>
                <a:solidFill>
                  <a:srgbClr val="000000"/>
                </a:solidFill>
                <a:effectLst/>
                <a:latin typeface="Century Gothic" pitchFamily="34" charset="0"/>
                <a:ea typeface="Calibri" pitchFamily="34" charset="0"/>
                <a:cs typeface="Times New Roman" pitchFamily="18" charset="0"/>
              </a:rPr>
              <a:t> things to Aboriginal territory</a:t>
            </a:r>
            <a:r>
              <a:rPr kumimoji="0" lang="en-US" sz="2800" b="0" i="0" u="none" strike="noStrike" cap="none" normalizeH="0" dirty="0" smtClean="0">
                <a:ln>
                  <a:noFill/>
                </a:ln>
                <a:solidFill>
                  <a:schemeClr val="bg1"/>
                </a:solidFill>
                <a:effectLst/>
                <a:latin typeface="Century Gothic" pitchFamily="34" charset="0"/>
                <a:ea typeface="Calibri" pitchFamily="34" charset="0"/>
                <a:cs typeface="Times New Roman" pitchFamily="18" charset="0"/>
              </a:rPr>
              <a:t>.</a:t>
            </a:r>
            <a: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Arial" pitchFamily="34" charset="0"/>
              </a:rPr>
              <a:t/>
            </a:r>
            <a:b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Arial" pitchFamily="34" charset="0"/>
              </a:rPr>
            </a:br>
            <a:r>
              <a:rPr kumimoji="0" lang="en-US" sz="2800" b="0" i="0" u="none" strike="noStrike" cap="none" normalizeH="0" baseline="0" dirty="0" smtClean="0">
                <a:ln>
                  <a:noFill/>
                </a:ln>
                <a:solidFill>
                  <a:srgbClr val="000000"/>
                </a:solidFill>
                <a:effectLst/>
                <a:latin typeface="Century Gothic" pitchFamily="34" charset="0"/>
                <a:ea typeface="Calibri" pitchFamily="34" charset="0"/>
                <a:cs typeface="Arial" pitchFamily="34" charset="0"/>
              </a:rPr>
              <a:t>	</a:t>
            </a:r>
            <a:r>
              <a:rPr kumimoji="0" lang="en-US" sz="2800" b="0" i="0" u="none" strike="noStrike" cap="none" normalizeH="0" baseline="0" dirty="0" smtClean="0">
                <a:ln>
                  <a:noFill/>
                </a:ln>
                <a:solidFill>
                  <a:schemeClr val="bg1"/>
                </a:solidFill>
                <a:effectLst/>
                <a:latin typeface="Century Gothic" pitchFamily="34" charset="0"/>
                <a:ea typeface="Calibri" pitchFamily="34" charset="0"/>
                <a:cs typeface="Arial" pitchFamily="34" charset="0"/>
              </a:rPr>
              <a:t>White</a:t>
            </a:r>
            <a:r>
              <a:rPr kumimoji="0" lang="en-US" sz="2800" b="0" i="0" u="none" strike="noStrike" cap="none" normalizeH="0" dirty="0" smtClean="0">
                <a:ln>
                  <a:noFill/>
                </a:ln>
                <a:solidFill>
                  <a:schemeClr val="bg1"/>
                </a:solidFill>
                <a:effectLst/>
                <a:latin typeface="Century Gothic" pitchFamily="34" charset="0"/>
                <a:ea typeface="Calibri" pitchFamily="34" charset="0"/>
                <a:cs typeface="Arial" pitchFamily="34" charset="0"/>
              </a:rPr>
              <a:t> settlers  and </a:t>
            </a:r>
            <a:r>
              <a:rPr kumimoji="0" lang="en-US" sz="2800" b="0" i="0" u="none" strike="noStrike" cap="none" normalizeH="0" dirty="0" smtClean="0">
                <a:ln>
                  <a:noFill/>
                </a:ln>
                <a:solidFill>
                  <a:schemeClr val="bg1"/>
                </a:solidFill>
                <a:effectLst/>
                <a:latin typeface="Century Gothic" pitchFamily="34" charset="0"/>
                <a:ea typeface="Calibri" pitchFamily="34" charset="0"/>
                <a:cs typeface="Arial" pitchFamily="34" charset="0"/>
              </a:rPr>
              <a:t>Aborigine</a:t>
            </a:r>
            <a:r>
              <a:rPr kumimoji="0" lang="en-US" sz="2800" b="0"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s </a:t>
            </a:r>
            <a:r>
              <a:rPr kumimoji="0" lang="en-US" sz="2800" b="0"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had lots</a:t>
            </a:r>
            <a:r>
              <a:rPr kumimoji="0" lang="en-US" sz="2800" b="0" i="0" u="none" strike="noStrike" cap="none" normalizeH="0" dirty="0" smtClean="0">
                <a:ln>
                  <a:noFill/>
                </a:ln>
                <a:solidFill>
                  <a:schemeClr val="bg1"/>
                </a:solidFill>
                <a:effectLst/>
                <a:latin typeface="Century Gothic" pitchFamily="34" charset="0"/>
                <a:ea typeface="Calibri" pitchFamily="34" charset="0"/>
                <a:cs typeface="Times New Roman" pitchFamily="18" charset="0"/>
              </a:rPr>
              <a:t> of wars between them where </a:t>
            </a:r>
            <a:r>
              <a:rPr kumimoji="0" lang="en-US" sz="2800" b="0" i="0" u="none" strike="noStrike" cap="none" normalizeH="0" dirty="0" smtClean="0">
                <a:ln>
                  <a:noFill/>
                </a:ln>
                <a:solidFill>
                  <a:schemeClr val="bg1"/>
                </a:solidFill>
                <a:effectLst/>
                <a:latin typeface="Century Gothic" pitchFamily="34" charset="0"/>
                <a:ea typeface="Calibri" pitchFamily="34" charset="0"/>
                <a:cs typeface="Times New Roman" pitchFamily="18" charset="0"/>
              </a:rPr>
              <a:t>Aborigines </a:t>
            </a:r>
            <a:r>
              <a:rPr kumimoji="0" lang="en-US" sz="2800" b="0" i="0" u="none" strike="noStrike" cap="none" normalizeH="0" dirty="0" smtClean="0">
                <a:ln>
                  <a:noFill/>
                </a:ln>
                <a:solidFill>
                  <a:schemeClr val="bg1"/>
                </a:solidFill>
                <a:effectLst/>
                <a:latin typeface="Century Gothic" pitchFamily="34" charset="0"/>
                <a:ea typeface="Calibri" pitchFamily="34" charset="0"/>
                <a:cs typeface="Times New Roman" pitchFamily="18" charset="0"/>
              </a:rPr>
              <a:t>often died</a:t>
            </a:r>
            <a:r>
              <a:rPr kumimoji="0" lang="en-US" sz="2800" b="0" i="0"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 Normally, all their land</a:t>
            </a:r>
            <a:r>
              <a:rPr kumimoji="0" lang="en-US" sz="2800" b="0" i="0" u="none" strike="noStrike" cap="none" normalizeH="0" dirty="0" smtClean="0">
                <a:ln>
                  <a:noFill/>
                </a:ln>
                <a:solidFill>
                  <a:schemeClr val="bg1"/>
                </a:solidFill>
                <a:effectLst/>
                <a:latin typeface="Century Gothic" pitchFamily="34" charset="0"/>
                <a:ea typeface="Calibri" pitchFamily="34" charset="0"/>
                <a:cs typeface="Times New Roman" pitchFamily="18" charset="0"/>
              </a:rPr>
              <a:t> belonged to th</a:t>
            </a:r>
            <a:r>
              <a:rPr lang="en-US" sz="2800" dirty="0" smtClean="0">
                <a:solidFill>
                  <a:schemeClr val="bg1"/>
                </a:solidFill>
                <a:latin typeface="Century Gothic" pitchFamily="34" charset="0"/>
                <a:ea typeface="Calibri" pitchFamily="34" charset="0"/>
                <a:cs typeface="Times New Roman" pitchFamily="18" charset="0"/>
              </a:rPr>
              <a:t>e </a:t>
            </a:r>
            <a:r>
              <a:rPr lang="en-US" sz="2800" dirty="0" err="1" smtClean="0">
                <a:solidFill>
                  <a:schemeClr val="bg1"/>
                </a:solidFill>
                <a:latin typeface="Century Gothic" pitchFamily="34" charset="0"/>
                <a:ea typeface="Calibri" pitchFamily="34" charset="0"/>
                <a:cs typeface="Times New Roman" pitchFamily="18" charset="0"/>
              </a:rPr>
              <a:t>colonisers</a:t>
            </a:r>
            <a:r>
              <a:rPr lang="en-US" sz="2800" dirty="0" smtClean="0">
                <a:solidFill>
                  <a:schemeClr val="bg1"/>
                </a:solidFill>
                <a:latin typeface="Century Gothic" pitchFamily="34" charset="0"/>
                <a:ea typeface="Calibri" pitchFamily="34" charset="0"/>
                <a:cs typeface="Times New Roman" pitchFamily="18" charset="0"/>
              </a:rPr>
              <a:t> </a:t>
            </a:r>
            <a:r>
              <a:rPr lang="en-US" sz="2800" dirty="0" smtClean="0">
                <a:solidFill>
                  <a:schemeClr val="bg1"/>
                </a:solidFill>
                <a:latin typeface="Century Gothic" pitchFamily="34" charset="0"/>
                <a:ea typeface="Calibri" pitchFamily="34" charset="0"/>
                <a:cs typeface="Times New Roman" pitchFamily="18" charset="0"/>
              </a:rPr>
              <a:t>and had been changed by them.</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Box 6"/>
          <p:cNvSpPr txBox="1"/>
          <p:nvPr/>
        </p:nvSpPr>
        <p:spPr>
          <a:xfrm>
            <a:off x="1142976" y="620688"/>
            <a:ext cx="6858016" cy="1323439"/>
          </a:xfrm>
          <a:prstGeom prst="rect">
            <a:avLst/>
          </a:prstGeom>
          <a:noFill/>
        </p:spPr>
        <p:txBody>
          <a:bodyPr wrap="square" rtlCol="0">
            <a:spAutoFit/>
          </a:bodyPr>
          <a:lstStyle/>
          <a:p>
            <a:pPr algn="ctr"/>
            <a:r>
              <a:rPr lang="es-ES_tradnl" sz="4000" dirty="0" smtClean="0"/>
              <a:t>HOW DID THEY CONTROL THE </a:t>
            </a:r>
            <a:r>
              <a:rPr lang="es-ES_tradnl" sz="4000" dirty="0" smtClean="0"/>
              <a:t>ABORIGINES(2</a:t>
            </a:r>
            <a:r>
              <a:rPr lang="es-ES_tradnl" sz="4000" dirty="0" smtClean="0"/>
              <a:t>)</a:t>
            </a:r>
            <a:r>
              <a:rPr lang="es-ES" sz="4000" dirty="0"/>
              <a:t>?</a:t>
            </a:r>
            <a:endParaRPr lang="es-ES_tradnl" sz="4000" dirty="0" smtClean="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336</Words>
  <Application>Microsoft Office PowerPoint</Application>
  <PresentationFormat>On-screen Show (4:3)</PresentationFormat>
  <Paragraphs>80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Times New Roman</vt:lpstr>
      <vt:lpstr>Office Theme</vt:lpstr>
      <vt:lpstr>PowerPoint Presentation</vt:lpstr>
      <vt:lpstr>PowerPoint Presentation</vt:lpstr>
      <vt:lpstr>PowerPoint Presentation</vt:lpstr>
      <vt:lpstr>ABORIGINAL HOUSING (2)</vt:lpstr>
      <vt:lpstr>ABORIGINAL HOUSING (3)</vt:lpstr>
      <vt:lpstr>THE BOOMERANG</vt:lpstr>
      <vt:lpstr>THE EFFECT OF WHITE SETTLERS IN AUSTRALIA</vt:lpstr>
      <vt:lpstr>PowerPoint Presentation</vt:lpstr>
      <vt:lpstr>PowerPoint Presentation</vt:lpstr>
      <vt:lpstr>Video and extra information</vt:lpstr>
      <vt:lpstr>PowerPoint Presentation</vt:lpstr>
      <vt:lpstr>Quiz!</vt:lpstr>
      <vt:lpstr>PowerPoint Presentation</vt:lpstr>
      <vt:lpstr>WRONG!</vt:lpstr>
      <vt:lpstr>CORRECT!</vt:lpstr>
      <vt:lpstr>Question 2</vt:lpstr>
      <vt:lpstr>CORRECT!</vt:lpstr>
      <vt:lpstr>WRONG!</vt:lpstr>
      <vt:lpstr>Question 3</vt:lpstr>
      <vt:lpstr>CORRECT!</vt:lpstr>
      <vt:lpstr>Question 4</vt:lpstr>
      <vt:lpstr>CORRECT!</vt:lpstr>
      <vt:lpstr> Final Question!</vt:lpstr>
      <vt:lpstr>YOU HAVE WON THIS QUIZ!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trolley1</dc:creator>
  <cp:lastModifiedBy>david brennan</cp:lastModifiedBy>
  <cp:revision>46</cp:revision>
  <dcterms:created xsi:type="dcterms:W3CDTF">2014-03-05T11:59:52Z</dcterms:created>
  <dcterms:modified xsi:type="dcterms:W3CDTF">2014-09-19T12:14:59Z</dcterms:modified>
</cp:coreProperties>
</file>