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51FC-686C-4E27-9D28-2A7849219D92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090-4B38-4D7B-8E03-CF20EEA7796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217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51FC-686C-4E27-9D28-2A7849219D92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090-4B38-4D7B-8E03-CF20EEA7796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51FC-686C-4E27-9D28-2A7849219D92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090-4B38-4D7B-8E03-CF20EEA7796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87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51FC-686C-4E27-9D28-2A7849219D92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090-4B38-4D7B-8E03-CF20EEA7796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817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51FC-686C-4E27-9D28-2A7849219D92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090-4B38-4D7B-8E03-CF20EEA7796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15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51FC-686C-4E27-9D28-2A7849219D92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090-4B38-4D7B-8E03-CF20EEA7796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15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51FC-686C-4E27-9D28-2A7849219D92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090-4B38-4D7B-8E03-CF20EEA7796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42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51FC-686C-4E27-9D28-2A7849219D92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090-4B38-4D7B-8E03-CF20EEA7796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37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51FC-686C-4E27-9D28-2A7849219D92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090-4B38-4D7B-8E03-CF20EEA7796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618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51FC-686C-4E27-9D28-2A7849219D92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090-4B38-4D7B-8E03-CF20EEA7796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10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51FC-686C-4E27-9D28-2A7849219D92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0090-4B38-4D7B-8E03-CF20EEA7796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224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951FC-686C-4E27-9D28-2A7849219D92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00090-4B38-4D7B-8E03-CF20EEA7796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17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es/url?sa=i&amp;rct=j&amp;q=&amp;esrc=s&amp;frm=1&amp;source=images&amp;cd=&amp;cad=rja&amp;uact=8&amp;ved=0CAcQjRw&amp;url=http://www.opinionpublicada.com/2012/01/la-onu-unicef-y-el-aborto.html&amp;ei=sfVgVOfCE8jasATym4GQBA&amp;bvm=bv.79189006,d.cWc&amp;psig=AFQjCNHdmtooeRQVjLhpqfR8t7XtbHX51g&amp;ust=141572688364200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4400" dirty="0" smtClean="0"/>
              <a:t>UNICEF</a:t>
            </a:r>
            <a:endParaRPr lang="es-ES" sz="4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BY JESUS</a:t>
            </a:r>
            <a:endParaRPr lang="es-ES" dirty="0"/>
          </a:p>
        </p:txBody>
      </p:sp>
      <p:sp>
        <p:nvSpPr>
          <p:cNvPr id="4" name="AutoShape 2" descr="data:image/jpeg;base64,/9j/4AAQSkZJRgABAQAAAQABAAD/2wCEAAkGBxQTEhUUEhQUFhUXFxcXGRgYGBgWGBYWGBkYGBoVGxYYHSggGBwlHRcdIjQhJSkrLi4uGB8zODMsNygtLisBCgoKDg0OGxAQGzQmICQ0LCw0ODgsLDQvNDcsLCwsNCwsLCwsLCwsLCwsLCwsLCwsLCwsLCwsLCwsLCwsLCwsLP/AABEIAPoAygMBEQACEQEDEQH/xAAbAAEAAgMBAQAAAAAAAAAAAAAABQYBBAcDAv/EAEwQAAEDAgMDBwcKBAQCCwAAAAEAAgMEEQUSIQYxQRMiUWFxgZEHMlJyobGyFCMkMzRCYnPB0YKSwuFDU/DxY8MVFiVEdIOio7PS4v/EABsBAQADAQEBAQAAAAAAAAAAAAAEBQYDAgEH/8QAOREAAQMCBAMECQQCAwEBAQAAAQACAwQRBRIhMRNBcVFhgZEUIjIzobHB0fAjNELhFYIkUmJE8SX/2gAMAwEAAhEDEQA/APNbtfnSIiIiIiIiIiIiIiIiwXIdF6ykrdp8Inf5kEp0vfI4DxIAUZ9ZAzd4UllDUP2YVtjZestpA7+Zg9hcuRxOlH8/muwwuqP8PkvKTZ6qbvgk7hm+G69DEKY7PC8uw2pb/AqOmYWHK9rmu6HNLT4EKSyRj/ZN1FfDIz2hZYXtckRERERERERERERERERERERERERERERERERERF60tK+RwZG1znHgBfv6h1lc5JmRtzPNgusUEkrsrBcqyN2dgpxmrZrG1+SjN3HtO89wHaqo1807stO3TtKt2UEFOM1S/XsCngwsZGcNggLH/wCITqzrdfnHTrJvpZV2YOeRVudcclaWIaDStbY8+zqsjGDDI2J0rqqpecuRuRkbTx3DS1uJJXw0vFYXhoY0cze5T0oRvDMxe4+QUtJjLQ6Vos50MXKPtoL2Jyi/HT2hRhA4hruTjYKV6U0FzebRcrSxHaBjWMkIcYJALSs85juhzeH9iLLtFRvc8s/kOR5rhLWtawSEeqeY5dVqVNRVEAw8jWQOIHOyteL6c61m2HE2v1LoGQC4kBY4eXhz+K555jqwh7e/f88FoYzhuHulMYeIJQNS36q/om+gPZZSqaetYzPbM3v3+6iVFPQvfkvld8OiruMbPTU/OcM0fCRure/0e/TrVlTV8cxyjQ9iqqnD5YBmOo7QopTlAREREREREREREREREREREREREX0YyAHEGzr2PA2tex42uvIe0nKDqvWRwANt18r0vKIikcDwZ9S8hvNY3V7z5rR+p6lEq6ttO3XUnYKbR0Tql2mgG5UzU7Qx0zORoQLffmdqXm1sw6e3dusFAion1DuLUHoFYy1rIGcKmHUqKwTCjVPc58gZG3nSPcRmPE2vvPWdB17lLqqgUzQ1guTtpoolHTmdxc91gN+1TMu1jYC2KljbyDLg3veTpN947Tcm6hMw10oL5j6x+CmOxRsZDIQMo+KnMNhpWs+UxBlO+dtml9rAm+rWXtrvsLX0UCV07ncF13Bv5urGPgBvFFml3atbBtnJI/lRdLHKZoy0O1HOOa5dv016SulTWNkyBrS3KvFLSOjznMHZl84Lg7YY309VPC5ktg2MHnBx9EnjutpvC+1FQZniaJhBG5+6+U9O2JhileCHcvstTEsabQuNPSwhuUgvc+5L9Ad+83HE9wXWCkdVt4sz79luS4VFaKR3Chba25PNa9ZQRVsTp6VuWcayRA+d1gdJ33468V1jmko5BFNq3kVzkhiq4+JDo7mFHbN41PG8RRsMrXaGE+BtfzOu+nSpNbTQPbxHG1uf5uo1DUTsfw2i47PzZS+0+yw1kpmjQXkiBuW3sQWgdV9OrRRKHEjfJMehUjEMLFuJCOo+yppV8DdUBBG6Ivi+o2FxDWi5JAA6STYBeXODBmcdF6a0uNhuvlwIJBBBGhB0II4EcF9BBFwjmuabEIvq8oiIiIiIiLCIsoimtlcCNVLzriJuryNL9DAek+wDsVdX1vAZZvtH4d6s8OoPSH3d7I+Pct7b+RomjhYAGxR6AaAFx3eAauODsJjdI7dx+S7Yy8CVsbdA0fNVdW6plIYHhLqmUMboN7ncGt4nt6AotZVCnjzc+Sl0dMaiTLy3Ksb4H1f0WitHSxkB8mvzjuPW/wD2J4KpD20/68+sh2HYrsRmo/Rh0jG/epui2IpWNs5rpD6T3O+FpAHgokmJ1DjcOt0U2PDadotlus1mxNI8WDDGeljiPY64PgjMTqGm5dfqEkwyneLZbKp4xslJTkPN5YAQXlos8MB1uL9H3h7FZwYi2ZpZ7L+XYqmowt0Lsw1bz7fJau02MCoeOT0iYA1jd2nTbh+wUiipTC27tXHdRa6p47/VHqjYLc2NPzVd+R/TIo+Jj14uv2UvDNGSnuVZD7a3sRYg7rHpVtkvoVUtGWxGiteLQmtpoqmJueZtopWtBJJ4Gw6zfsd1Kmp3ikndC82adQrqaI1cDZWi7hoVnBNnZoHNqJ5W0zW62JzOcOLTrYX6NexfKuujnaYY25r+S+U9E+A8WR2W3mprEsRBp5aigDMxd864MtJYfesRr068LlQoae0zYqnblropktQHQukpvHTVUvDMWkhmErXEknnXN844g33q9npmSxcMjp3KggqXwyZxv8+qm9paCOeM1dNb/jNHA7y+3A669WvTeDRTyQv9Hm8Cp9bBHPH6RD/sqmrpUS+opS1zXDe0hw7Qbj3LxIzO0t7V1ifkcD2FX/arA21EXymBvzmUPNv8RpF7ab3Dp47lnaGsdTyGKQ+rt0Wkr6MVEXGjFnb9Vz1aUFZjZZReURERERERfQLr7dC4NDyDlJIB6ctr27LheOI3MW31C9mJwaHcius4LRspaZoJsA3O8nTnEXcT7uwBY+pkdPMXDnotnTRtpoA08hc/Nc/hoJq+okkYNHPJc4+awcG9ZDQNAtE6eKhhDXb22Wcjp5a6VzwNCd1FVtOGSPY058ri0EDzrG2gUyOTPGHuFri6gSMySFjTexsrLiF6OlbTs+0T2Mn4QdAy/s/mPFU8R9KmMz/Yb9FdPHokIgHtu38VesHw9sELI2DRo1PEu4uPWSqeeV0ry9yvoImxMDGrcXJdVlfF9WCEX23aqBtDhEdJUNnMYkp3khzDqGvNzdoO6+8d44hXlJUSVEfCDrOGx+6oKyBlPJxct2nkt7Aa+ke2o5On5MNivJu57Odduh/1dcKuGoYWcR99dO4rvSVFPI1/DjtYaqHbjtEz6qhYSNxdlv27jZTfQqp/tylQTiFONWRDxUrs7tO+ebkXNZGHNdkyA3DhrxNjpfgolbQNhizgkm+t1KosRdNIYyABbSypuIyymRwmc572uc0lxJ1BINugacFdwCPhgsFgdVR1LnmR2c3INlubOYv8nmBP1brNkHDL0917+K4VlNxo7DcbLrQ1Xo8mux3W5iWycxqHNp2AxO57Xk2Y1p+7fjboF9LKPDiUYhBlPrDQjmp02GPdKeGPVOoPJSVFLS4eTHndNI+zZSCMjRx0GmlzpqesKNKyprfXtlaNu1do5KWiOQG5O/YFXdpMK+TTlg8w85h6Wnhfq3eHSrSiqePHc7jdVFfS+jy2Gx2X3QYA+eAywnM9jiHR7ja1wWnjv3HoPYvMtaIZeHINDsfuvcNCZ4i+Lcbj7K47AYjmhMLtHxG1jocpOmnUbjq0VNisAbKJBs5XeETZojE7dvyVT2uwzkqotYNJLOaB0uNso/iv4hW2HVOeC7v47qmxGl4dTlb/AC1HioV8ZBLSLEEgjoI3jusrBrg4Ajmq5zS0kHkvlel5REREWCUK+hX7aLCBHhsbbXdDlcbcS42f7XLN0lQZKtxP8rj7LTVdMI6Nv/mx816V1ea+UU0DiIQA6WQcRwYL9ftHVr8ZD6GzjSe1yH1X2WY1r+DGfVG5+ikseqmUVLliAaSMjAPSO93WRvuo9LG+qn9bqVKq5WUlNZvQKlbF4eJagOf5kQ5Q9o82/fr3K6xOcsgys3doqHC4A+e79m6rWlr+XrGSuOjpmHsYHiw8LL22EQ0zmDsPyXl0xlqQ88yPmuuhZRbBF9QIiFES6gdtw00cmb8OX1swtZTMOv6S23eq/FLeiuv3Kq7BR5jVN3ZobXPC+YXVpirrcI96q8KFzKO5VqOmkPmxyHsY4+4K040fNw8wqz0eQ2s0+S2YWTU745XRvZlcCC5pbcjUjUDguT3RTtdGHA3710jilhe2Qgiy38Qp5Kyd8tLBIWusTfK0ZrWJuSBwvvKjQyMpIhHM8XClywvq5TJGw2Pavek2cq4nZ3UsctuDnBw/lzC57ivElbTyjKHlq9xUFRC7MGBy2ca2le+AwyMkppgQQ0Ata9m4s1F7WN+g5d/Bcqeha2USMIe35L3V1r3xGN4LHd17FVNyugQqNWgfSsOJOslK7TpMZA39VvgVOD6NWD/q8fFXJHpVEf8Asz5LX2IxTkagNceZLZp6nX5p94712xSn40WYbhcMKqODNlOztFbsdwwxvFZAByrATI3hLHbUH8QA0PUN9gqamnzM4EnsnbuKvKunLHceIesN+8KOkqY6utpHR6taxz3dItqAesOspIY+mppQ4amwCimSOqqonM2Auq9trS8nVvtueA8fxaH2gqywuTPAL8tFWYrFw6h3fqoJWSqkRERFhy+OF2kL03dde2jiz0k4/wCG4juGYe5Y2ldadvVbasbmp3juUVsBCxlKZbAFziSSeDObv6NCe8qVij3OqMh1tt4qJhDWtp8/5oqhtVirqiXOAREC5sd9xt5zh0k3HdZXOH07YGWPtHdUeIVDqiTMPZ5KVwCo+S0Ms5AJleGNG4kAEXv/ADeHWolWz0irbEP4i6mUjvR6N0lrlxsqiH5dRw18NVcFnq5T0VUHEHMO1dtppMzGu6Wg+IusS4WcR1W4abtBXqvi9IiIiLn232K53iBvms1d1vI0HcD7epX2FU1m8Y89lnMYqcz+COW61tiqxsRqHFzQeSu3MQASLm2p14LpikbpBGAL6rnhUzYzISbaLzk21qredG3sYP1K9jCoOw+a8/5WqsLW17lNYBgr6oiprXZxuZGQLWB3uA0335vj0CvqqlkIMEAsOZVlS0j5iJqg3PIK6NbbcqnndXAbYWWbIllp4lhkU7csrA8cL7wekEag9i6xTPidmjNlzlhZILPF1zTaXZx9K64u6EnR/FpP3XfvuPatHRVzZ/VOjvmsxW4eYDmGrV67C1Fqnkz5srHMI6TYke4+K84pHeHON22X3C35Zsh2dooOppyyR0et2uLeu4NlYMka6MP5EKtkY5khYNwfqun7KYx8oiLZPrY+a8HQnhmt18eu6ytdT8F92+ydlrMPqjNHlf7Q3UFslh4jxCoaN0YcB2OcCPYFOrpjJSRk7n6KDQQBlZLbYX+K1/KSPnoj+A+x3912wX3buq4Y8P1WnuVQV2qJEXxERZEZINgSALmwvYXAuejUgd68l7QQCd17axxBIGy642YTUWbcHwHdwuzUdyxuUxT2O4P1W1DhLTX7R9FSsAklqmMpG8yJgJlcN7mlxOXqve1uonhZXlW1lM91QdXHbuVDRukqWNpxo0b969fKAxrDTwsAa1jHWA3C5A/p39ZXnCCXZ5HG5NvqumMta0sjaLAA/Ra+OjLRUUbbkvzuyi5LnG24Deef7V7pnD0qZ55WC8zsIpYWN53K3dntiHOs+r0F78kDqfXcN3YPHguFZioILIfP7KVSYVqHTeS6AAqNXiIiIi+ZHgAk7hqgF9F8Lsov2Lj+M1jZp5JWghr3XAO/cBc9Ztda+liMUTWO3CxdXKJZnPHNb+yeBR1bpBI97cgBAblBIN9buB3W9qjV9ZJT2yjftUvDqFlSTnOyueG7HU0RDspkcNxkOa38Ng32KllxCeUWJsO5X0OHQRG4Fz3qfawC9gBc3PWd1z07vYoSnWX0i+oiIiLxq6ZsjHMeLtcLEHiCvTXFrg4HULxJGHtLXbFcpbSupa1jSfMlZY+kwuFj3g+9ajiCppC/tBWT4TqaqDTyIX3tezk62U/ia/xa0+9fMOOelA6hecRbw6tx7wVcdo6BzbVlNpI0XeOEke83HEgeI6wFT0srT/x5fZO3cVd1cDgRUw+0N+8LS2MreXqqmXLlzNj0ve2lt/HzV2xGHgQxx3va6j4ZMZqiSS24Ci/KFLmqWtbrkj1tra93H2WKl4OMsRJ5lQ8admnDRyCqquVSIiIiK1eT2Jr5ZWuALTEQQeILm3CpcYJbG0je6vMFYHSPB7ApOKt+SMqaV50ax74ST5zHA8ztB/VRXRmpcydo3IDuoUts3orXwPOwJb0KkthqARUrXW50nPPYfNHh7yo+JzF87uwaKThcPDpwebtVSdsazlKuQg3DSGD+EWP/AKiVe4bFw6dt9zr5qhxGXiVLiOWnkug7O0zDT0zy0FzYmhptq0OAvY8L2Hgs9VuImkaDpf5LSUbGmGNxGoCmFFUyyWRFHY9iopojI5pdqAANLk9fBd6aAzyBgNlHqqgQR5yLqu0u3cR+sie0/hLXD22Vi/CJB7LgVVtxmO93tI6WURtJtc6dvJxBzIyLOvbM/q0vYKZR4WIjmk1KiVuKOmGWPQeGqq7d+m9WbrNF1VNF9F1DYvBeQhDpIw2Z2bMd7suY5QTw0toFlsQqONKcpu0LW4dTcGIFws5WNQFY3RF9REREREREVE8oNMBNBLuvdpNvRIc33nwVzhTyWPZ4qhxWMCRj+1RO31vljregy/bZT8IP/G8SqzGLeknoFddj6vlaSO+9oyH+HQey3iqKvjMdS4eK0OGyiWmbfooHDDHRVdWHGzOTD229G98gHTd1h2KdMH1VPGRve39qvgLaOokB2tde1PRE0lVVSAcpPE93qR5eawHsAPcF4MlqiOFvstI8TfddGxXppJ3e04HwFtlz9aVZZZRERFYtgqgMq2g/fY5nfo7+lVmLR3p7jkbq2wmUNqAO0WVk8oOGcpCJmjnRb/UO/wADr4qrwqo4cuQ7FWmMU/EiEg3at6TFGw0DZQQfmmZPxOLQGi3b7iuDYDLUlh7TfpdSjUNipA8dgA62VYxrZ8Q0DXv1mLw9548/TLfq0779Ks6arMtWWj2bWHgqiqoxDSBzvavfzVt2QmzUkJ6G5f5SR+iqq5uWpePHzVxhz81M0+HkphRVNREUPtdT56SYdDcw7WHN+ilUT8lQw96h18eencFyWy2AWOO6wF9XxS+yuGfKKljSbNb84bbzlIsB2m3tUDEZ+DCSNzp5qww2DjTDu1XXAsktisoiIiIiIiIiIiqm3Eed1JH6U48NAferLDjlEj+xqqcSbnMbO1ygMWjE2Khh1bnjaR0hrQ4g+0KxgcYsPzDfU+ZVXUNEuIhhGlwPIKdwiMUdW+A6RT8+LoDm72X7/YFXzuNTAJP5N0PTtVjTgUtS6P8Ai/UfZaG02HfKMRijG4xtL+pgc4nxGneF3o5+BROfzubeKj1sHHr2M7hfwU/tfOI6OXTe0MA63G3sGvcoFAwvqW9bqxxJ4jpXd+gXKVsFikRERF908xY9r272kOHaDcLxKzOwtPNe43ljw4ctV2CknZUwBw1ZI0gjouLOaesahY18boJLHcFbiJ7aiLMOYVHwnlJamClk1ZTPff8AFkLsrj2c0K7nDGQPnbu+3h2/VUFPnfUMp3bMJVm27b9Dk7WfG1VuG39IarTF/wBqeoWh5N6u8L4ydWvuPVcP3B8VIxiO0wd2j5KPgkt4nMPI/NXFVCu91hfV8XlWR5mOb0tI8QQvTDZwK+SDMwt7VxPLoFtWu5hYMr5Xsr4t/Cq90EjZGbxw1sQd4NuCjVEAmYWOXenqHQvDmrqOB43HUsuzRw85p3j9x1rK1FM+B1nbdq11LWx1Lbt0PYpRR1LCIvqIiIiIiIiqT5hNiTdxbTRuLiN2d2hFu8eBVkG8Kj73nToqcvEtZ3Ri56qr7O1HKYix5+/I92vWHkK1rWZKItHIBVFI/PWtd2kq47c05NPyjdHwua9rhvGoBPtv3Knw11psh2dorvFGEwZ27t1C8tjnGd81W8AF5axoG4NYBfxPuXuvaIg2BuwufNeMNJmLqh+5sPJRHlFxMOc2Bv3ee/1iLNHgSe8KXhFOReU9FBxuoDiIhy1VMV8s+iIiIvSmLc7c+rcwzcObcX17F4kzZDl3XSKxeM2yvkMUmHOLhmlpHG59KIn7xHEdY/3zrnsrRY6SDyP9rSMY+gOYaxnzCYbLG7FHPjc1wkhzAt6eaCD12buSVsjaINeLWNkgfG6vLmHRzVueUGQ/JgwC5fIxo9rv6VzwsDjlx5AldsXuYAztICr2CtdQVwjlPNeMubcCHea7q1FlYVLhWUudg1CraXNRVeR+xXSFnVqLIiWSyJZctxTZKpY92SPlGXJa5pbuNyAWkgg+xaWnxKAsAcbFZeowyZriQLjuUY3BakuDfk81zuuwgd7joO8qUa2ANzZx+dyiigmDrFqmanYepa1paWSOJs5rdA0WJvncRm6Nw3qIzF4nOs4WCmOweUNBBBKi6GeSmqAdWvY/K4dV7Ob0EH9lKlbHUQnmCLhQoS+nm7DddfCyK2YWUSyIvqIiIig9pNoGU7S0EGUjmt6Ohzuge9TKSjfO4f8AXmq+urm04sPaKqbHGmoHvdpNVGwv5xj4u8C43/GFaWFRVhjfYj8lUl3o9IXH2n+du1a2D4ZJBJRzutaWSwHEA6C/aCT/ALrtUVDJ2SxN5BR6enfA+KY7Eq+7UD6HP+W73KhpD+uzqFo60f8AHf0Kr2GYvyNNBBCOVne24a3UMzkuzPI3Wzaj3b1OnpuLO+ST1WA+duQCraeq4UDIo9XkeV+1QW02DfJ2MMknKTyuc5x4AAa2HHUjXq0AU+gqjM8hgsxuyr8QpOAwOebvcdVXlbKnREREWEX0LqWxWJiemDX6uj5jr8W25pPaNO0FZPEafgzXGx1C2GGVIngyu3GhUDi2EmhqGVUI+Zz84D7gdoR6pBNug6dCmU9QKuEwP9rl32UCopjRTCoj9n5XUptDVNkqqKIEEF4l6QR9099io9JG5kEsh7LKVWyNfUQxjXW6z5QMPD4BKBzojf8AhOh9tj3FMKnyTZTsUxmDPFxBu1bWxmM/KIbOPzjOa7pI4P793aCueIUvAl02Oq64bWceKx9oKwqArMIi+rBREJXwhfLrzqJ2saXOIAAuSV6a0ucGheXvDGlx2C47idRysskg0zuc4dQJNvYtfBHkjDD2WWKmlD5S8dq65hdVysMcg++xrvELJys4cjmHkStjC/iRteOYC21zXdERVnEtso4ZXxmN7iw2JBFr2B/VWUOGvlYHgjXqqmfFmRSFhaTZV/FNtpngtiaIgeIOZ3juHgp8OExtN3m/yVZUYxLJpGMo+KicEw51XPZxOUc6V51Ib1k8Tu8ehSquZtPFpudAPzsUajpjUSXdsNypCom/6QrmMA+aGgH/AA26ud/F+yjNZ6FSEn2j9V3L/TqwAeyPkFZtu2htM14GsUsbm201BI/VV2GEumLDzBCtsUAbAHj+JHzWttliPKRRwQ3c+oykAehvHifYCvWHQiOR0r9mfNcsTnMkbYY936+CldmsBZSx7gZHAZ3/ANI6Gj+6jVdU6d9ztyCmUVGymZ38yuf7WYp8oqHOHmN5jewb3d5v3WWjw+n4MIB3OpWZxKo48xI2GgUMpyrkRERERFJYBi7qaUPGrTo9vpN/cbx/dRKylFQy3MbKZRVTqd+Ybc11SKaOohuLPjeLdoOhB6CsoWvhfbYhbBsjJ4sw1BVBkw91JiEIcXGPOBG43PNJtl7s1u+/FXwnFTRvtobarPOpzS1jL7X0+y6LVQB8bmHc5pb4iyzzHZXBw5LSyR5mFp5hcgw+skpZ8zfOY4tcOBsbOb7FrpYmVUVjzF1iopX00txuDZdKfjIko5JoNSGONt7mutuIHELNCnLKhscnatUari0zpIt1z6j2hqIxZkzsvAGzveCtE+hgfu1ZpldUMHquK9Jdpqp2+Z3dZvuC8tw+nH8V9OIVJ3eVFzVLicznuJve5JJ8bqU2Jg0DR5KPnc43JPmt6mpauoAysmkbwLiQz+Z5t4KM+WmgOpAPdv8ABSo6Wom2BI8bfFScGw9U7zzEwX11LjbjYAWPiFGfi8IHqgn4KYzBpifWsF0LDaMQxMjaSQxobc7zYWubLPyPMjy87laKGMRxhg5LZXhdERFzjb3DXMnMwBySWueAeBax6LgC3TqtDhdQHR8M7hZnFqYtk4gGh3/OSrtBQyTyCOIXcd/Q0ek48ArKadkLC96raemfK8Nap/GqyOlhNHTm7j9dJxJ0u32W6hp0qupYZKiT0iXbkFYVk7KeP0eLfmVt+TSku+WUjcAwHt1PuHiueMy6NZ4rrgcQJdJ2aKW8o0+WlDfSe0dwu79FEwlt6i/YCpmNPtT27SmxeBuiYJprmRzQGg/4cfBvUT/ZfMQqhI7Iz2R8SmGUZiZxJNXH4Bfe22NNigdGx45R/NsDq0HeSOGnvXzDqQyyhzh6oTE61sURY0+sVzJapZFERERERERERWTZKarjBfTs5WLNZ7Mw32Gtr3BtxA1VTiApnnLIcru2yuMONU0Z4hmbzF1ZsUqYa2B8RvHM0ZgyTmPa8bt+8HdcdKrIWS0sgfu06XGoIVtUPiqoiw+q4a2OhBUhstjAqYAb89tmvH4rb+w71HracwS5eR2UihqvSIgeY0KjKaijfU1lPK0FryyVvSCRZxB4G9lIfK9sMUrDYi4UaOCN88sLxcGxUHV0M+Gy8pES6EkXPAj0Xgbj0O/2U5ksVezhyaO/NlXSwzYdJxI9W/m62/8Aoimr/nKeTkZCLvjygi99XZbjffeDZc/SJ6L1JBmHIqQIKav9eN2V3ML7h8nx+/UafhjsfEuPuR2M/wDVnxXtuCD+Tvgp/C9laaEgtjzOH3nnOe0A6A9gCrpq6eb2jp3KxhoIItQLnvU2AoimoiIiLKIsIi8auFj2ObIGlhHODtxHXdemuc1wLd15eGuaQ7Zc+xLGI4QafD22zGzpG6ucTplad56L8OHSr2CkfJ+tVHbl91mqisY0cCkG/Pt6KXwDZGOJrZpxmkAzFjrZWnf3kdJ7VFq8SfKeHHo3ZTaTDGRDiy6u3UhsSz6KHnfI98h7S4j3BR8Qd+vl5AAKRhjbU+c7kkqPrpmVFaM7m8jSjMSSMrpHWIF92n9J6V3YHw012j1pNB22Ud72T1XrH1Ga9xK9sQ2jklBZQxPkO4y25jeGjjoT7O1c4qNkZvUuA7ufiuk1dJI21M2/fsPBc7q2OD3B5u8OOY3vzr668Vp4i0sBZssrLmDiHbryXRckREREREARfQiIQpnZXGvk01z9W6weOrg7u/dQK+k48em42Vhh1Z6PJrsd10qtw6GpYOUYx7SLtdxAPFrhqO0LMRyyQuuw2P5utZJFHUN9YAhVd+zE9I8zUb84H+G7eRxaeDvYdFaCviqG8OoFu9U7sNmpnGSnPgo6Haa9cyZ7OTBaIpAb6bzfXdYkcOCkOobUhY031uFFbiB9MErxbSxXRZI2vaQ4BzXCxB1BBWfaS03G61BAcLHYrnW0uCPo5OXpyWx30sTeMngTxaf7LQ0dWypZwpt/n/azFdRPpZOLCbD5f0trCtvHDSdlx6TND3tJsVzqMHG8R8CukGNvHvRcdo3Vuw/HYJrcnI0k/dJs7synVVEtLLF7bSrqGtgmHqO17OakVwUsaoiIiL4lma0Xc4AdJIHvX1rS7YXXh0jW+0bKvYptnTx3DCZXcA3zb9b93hdWEGGTSHUWCrKjF4I9Gesfh5/ZUnFsdqKxwYdxIDY2XsTwvxd36K6ho4KQZj5lUM9ZUVbsnwCu+yezLadueQAzEangwei39Tx7FR11c6odlGjR8VocPw9sDQ52rvkvbbPERDTP15zwWNHraE9wN14w+Dizt7BqvWJ1AhgPadAqpQ4lU1EEdLTMLQG5ZJNwtf0vu6b+J4K1lp4IZnTTO3NwP6/AqiKoqJ4Wwwt20JU3gmxEUdjNaZw4EWYD6nHv8FCqcUlk0j9UfHzU+mwmKM3f6x+Hktna3GRTQ5GWEjhZgH3BuL+q3DrsuVBSmokudhv39y64jWNp4srfaPw71y9ayyx5N1lF8REREREREREREVi2Z2pdTcx4L4r7vvM9Xq6lWVuGtm9ZmjvgrWgxN9P6jtW/FdEw7FYpxeJ7XdV+cO1u8LOSwSRGzxZaiGpjmF2G60sf2biqRcjLJweBr2EfeHau1LXSU501HYuNXh8VQNRY9qr+F7QPo3mlq7kNsGvGtm8D1t9oVhNRtqW8eDnuFWQVz6V/BqBcDmrO3FqaZhHKxOaRYhzgNOgtcqw088bvZIP52K2FVTzM9oEFcw2hoWQzuZG4OZoW2IdYH7pI4g/otTRSuliDnjVZGtgbFMQw3G/9KNUpQwVtwYlMy2SWRtuAe4DwuuLqeJ3tNHkuzKmZhu1xHitwbTVf+e/2fsuP+Ppv+gXf/I1X/cr4m2iqnCxnk7jl+Gy+toaduzAvjq+pcLF5UdNK55u9znHpcST4lSWsa3RosornudqSvhel8Aur7sHSwxx8s98fKPuBdzQWNBItY7ibX7LLPYrJM+ThtByjuOq0mERwxx8RxGY9+wU1ie1lNEDZ4kd6LOdr1ncFChw+eX+Nh3qfPilPEN7nuUBRYZJiMgnqLthFwxg0JF9wOhA45uPUpstQyiZwotXcyoEMD69/Gl0aNgrvTUzI2hrGhrRuAFgFTve55zONyr1jGRizRYKAx/a+KEFsZEknQNWtP4nD3DXsU+lw6Waxdo34+CrazFYoQWsN3fDxXOK+tfNI6SQ3c7j7gBwHUtLDE2JgYzZZWeZ8zy951Wuuq4oiIiIiIiIiIiIiIiLLHkG4JB6RofFeXNDhYheg4g6K24BQvnaP+0HA7+TDnZwf4nD3FU1VK2Em0HjYWV5SQGYC8/hc/UqxM2NpzrLykrrDnPkdfT1SP9FV3+Sm2ZZo7gFajC4f53ce8lbzNmqQW+jx6dLcx8XXuuJrag/zK7ihpxoGDyXqcDpiLfJ4bfls/ZePSZv+58yvfosFrZB5LRxPBaFjC+WGNrW6kgZe6zbXPUu8NTVOcGscb/nao1RTUcbS57QPzuVZNDhc3mSviPWTb/3AR7VZ8bEItXNzfncqrh4dMbNcWn87Vr1OxEwsYnxytO4g5e+xuLdhK6MxePaRpBXN+CS7xuDgvQ7Kww2NXUtbuORm8+Op/lXn/JTS+4jv3lev8ZDB7+TwCkMJpcLfI1jAXO4ZzIA7qsSAT1WUeeTEGsLnaDusu9O3DXvytF+t1ZGbN0g3U8Xe0H3quNZUHd581biipuTB5LMmztKd9PF3MA93avgq5xs8+aGipz/AeS1ZtkKR3+Fb1XPb7iujcQqW/wAvkuTsMpXfwWpPsuYweRq5oWjgXXY0eIsurK8ONpIg49NVwkw7K39OUtHXRUjG55A8sdU8uLalrnOb2WOl+y6vaVkbm5hHl6hZ+se8OsZM3if/AMUUpqgLKIiIiIiIiIiIiIiIiIiIiIsIdV9BspOl2gqYwA2Z9huBId8V1EfQ079S0fL5KWyvqWCzXn86qSj23qgNeTd1lmp8CAoxwinPaPFSm4zUjsPgkm3FUd3Jt7G/uSgwenG9z4/0hxqqO1h4KFrsQmncDI9zzuA4dVmjS/YFNjgigb6gsoMk8s7vXdcq04Jsk1jeXrSGtGuQmwA/Gf6fHoVRVYm57uFT+f2V1S4W2NvFqTpvb7r5xbbZwIZSta1jbDMR5wHAN4N9vYvVPhNxmmJuV4qMZIOWnFgO7db9PX02It5OZvJyjzdRe/Sx3H1So74KihdmjN2/DxCkR1FNiAySCzvzZVbH9npKV1zzoyea8ewO9F3+grajro6gW2PYqmtoJKZ19x2rNBtRUxDKJMzRweM3t3+1JcOp5Dct17l8hxOpiFg6471v/wDXqpta0Pbldf4lw/w9P2nzH2Uj/N1Hd5f2tebbKrdue1vqsb+t10bhVMOV/FcnYvVHZ1vAKIrK6SU3kke/tcSPDcFMjgjj9hoHgoUtRLL7biVrrquKIiIiIiIiIiIiIiIiIiIiIiIiIiIiIiJdfQCdlf8AZfAWU0fympsHAXAO6MH+s/rYcVm66sfUP4UW3z/paegomU0fGm3+Srm0u0b6p2Uc2IHmt4ngHO6+rgrShoG04ufaVTX4g+pdYeyoNWCrUBsbjeNUIB3XoOsug7LY+2pZ8nqbF5BFza0jf/t/us3XUTqd/Gi2+X9LTYfXNqGcCbf5/wBqs7T7PupX6XMTvNd0fhd1+9WlBWioZY+0Py6qcRoTTPuPZO32UIrBVqIiIiIiIiIiIiIiIiIiIiIiIiIiIiIiIiIiIiAr4QCLFfVJ4lj888bY5HXa3XoLjwLumyiwUMMLy9g1P5opk9fNOwMedB+aqMUtQkRERFlriCCCQQbgjQgjiCvhAIsV9BINwpDFcdnqGtbK+7W20Atc+kek/uotPRQwEuYNSpc9dNO0NedAo5S1EKIviIiIiIiIiIiIiIiIiIiIiIiIiIiIiIiIiIiIiIiIiIiIiIiIiIiIiIiIiIiIiIiIiIiIiIiIiIiIiIiIiIiIiIiIiIiIvoBJsFnIeg+C8529q9mKQbtPksL0uaIiIiIiIiIiIiIiIiIiIi3aHCJ5heKJ7h06Bv8AM4gHxUaWsgiNnu/PBS4qKeUXa1etZgFTE0ukhc1o1Ju1wA68pNl5ir4JXZWu18fqF6lw+oibme3TzUapahIiIiIiIiIiIiIiIiIiIiKS2a+1wfmBRK79u/opmH/uWdV1qrHzb/VPuWPZuPBbaX2HdCuJDct0Oa/Pysr6vKIiIiIiIiIiIiIiIiltlsOE9Sxjhdou5w6Wjh3kjuuoNfO6GElp1OiscOgE0wa7YarpeI4jFTRh0hyt0aABe59FoWZhhknflbqVqZp46dmZ2gVXxvbGCaCSNrZQXNsLhtr3HQ4qzp8Mmjla8kaHv+yqarFYZYnRgG5Hd91RloVm1hERF9WUXxERERERYREREBRFlEQFCAV9vZZc8nUkk9pXnI3sX3Oe1YXpeURFi6IgRFlEREREWLoiyiIiK1eTn7S/8o/ExU+M+5HVXWCD9c9FK+UsfNQ+ufhUXBfeO6fVTcc903r9Fz9aJZlZRfFafJ/QxyyyCVjXgMBAcAbHNv1VPi0r42NykjU7K8waGOVzg9oOgWz5Q8OiiEJijYy+e+UAXtkte3eueEzSPc7O4nbcrtjEEUYZkaBe+ypivFnVs4bGHTRNIuDIwEdILgCFxqHFsTnDsK7QAGRoPaF0fHMBp2UsrmQxgtjcQQ0XBAvcHes1SVc7pmAvNiRzWsrKOBsL3NYL2Komy9O2SrhZI0OaS64O48xx96v8Qe5lO5zTYrN4cxr6hrXC4Ku20Wy8b42tp4mMeXtGYC1m63JtvVDSV8jH5pHEhaKsw2N8eWJoBvuvqmo6GhsHuZyltXP5zz15QDlHYF8dJVVhJaDbyCMjoqIZXEX79SpGnrKSp0aYpPwkAm3TlcL2Ud8M8HrOBH53KTHNTT6NIPkq1tZsgxrHTU4yhou5m8EDUubfdYcOgaddnQYm7MI5TfvVViOFMDDLFpbUj7KnUDA6WMEXBkYCOkFwFldTkhjrdh+SooG/qtB7Quk45gNMymncyGMOETyCGi4IaSCD0rMU1XO6RoLzYkc1rKujgbC9zWC4B5Ll5WrB3usdbayvezOxrcokqRckXEd7ADpdbeerd034Z+txNxcWRaDtWkoMJblEk2p7Pupd+M0EByAxtI0IYwkDpBLG27lDbSVUwz2PifuVOfW0cHq3At2D7L6kwyjrGFzGsN9M7LNcCOBIF7joK+NmqKV2W5HdyX10NNVtzCx71zzHsIfSy8m43BF2u9JvZwI4j91paOrbUszDcbrLVtI6mkynY7LywjDH1Egjj37yTua0byV6qalsDMzl5paZ1Q8Mauh0uz1JSszyhjiN8klj4NOg7Br2rNSVdTUOygnXkFp46OlpWZjbTmVlmP0Djkzx/wATCG/zObZDR1TBmsfP+0bX0b9Mw8v6XjjGx8EzS6ECN9rjL5jui7eA6x7V0psSmidZ+o+PmudRhcEzbsFj3bKk4RStbVsjqQ1rWucHh5AAs07z0Xt7Fd1MznU+eHnsqGmiYyoyTWAG910bCIqMPJpjDntrkcCctx0HdeyztQakt/WvbvWnphSB36Nr9y2MZZTEN+U8nlvzc5AF7cLnoXiAzgng3v3LrUinLRxrW71T9rYKIQXp+Rz52+Y4E21voDuVtQvqzLaW9u8KkxFlGISYct+46qmq9WfVx8mn10vqD4lR4x7tnUrQYD7b+gW35TzzYB1v9zVywX2n+CkY57LOp+SoS0Ky63MHP0iG3+bH8YXCq9y+/YVIpTaZvULq20Z+iT/lP+ErJ0fv2dR81tK79vJ0PyXNtjftsHa74HLSYn+2csnhf7pn5yXStoMQMFPJIN7RYes45W+0hZmlh40rWdq1dZOYYXP8lyCaVz3FziXOJJJO8krZsY1gytFgsM57nkuduVmnncxzXsNnNNwesL5JG2Rpa7Yr7HIY3Bzdwbrs9NKJI2u4PaDbqcL29qxDwWuI7Fvmu4jAe0LkFHHlqGN6JmjweAthIbwX/wDJ+SxLBao/2HzXWNoB9Fn/ACZPgKydN71nULZ1QvC8dxXNdjqATVTA7zWAyHry2sP5iFpsSmMUBy7nRZTDIRLOM2wF1ettcRMNMcps55yA9FwST4A+KosOgEs4B2Gqv8UqDDASNzouVBa1Y5T+xmKiCfnuyxvaQ462BGrTp3jvVbidMZ4hlF3A6K0wuqbBL6xsCNVL7cYnTzws5KRrntffcb5SDfeOnL4KFhsE0MpL22BHcpmKVEFREAx1yD8FKeT6gDKflPvSuJ/haS1o8bnvUbFZTJPl5N0UzCIQyDNzdr9lVdtsRdLUubfmRHI0cLjzndt9O5WuFQCOEO5u1VTik7pJy3k3RV9WiqzdX7ycYiXNfA7UMs5vUDe47Afes5jEAa4SDmtJg07nNMTuWq0/KRQhskco++C13a21j22PsC74NMcrozy1UfG4BmbIOen2Xh5OD9Jf+UfiYveM+5HVc8D98eilvKX9VF65+FRsG947p9VMxz3Tev0XPloVmFlEVx8mf10vqD4lR4z7DOpWgwIeu/oFu+U48yD1n+4Llgw9Z/QfNSMc9lnU/JUBaFZdbmDfaIbf5sfxBR6v3LuhXelBMzbdoXVtovsk/wCU/wCErKUfv2dR81ta79vJ0PyXNtjftsHrO+B60mJ/tnLJ4X+6Yrxt8foT/Wj+MKiwr9y385LQ4v8AtXdQuXrWLHLCIuzYL9RD+Wz4QsRP7x/UrfU3uWdAuVQ/ax/4gf8AyBax/wC3t/5+ixrf3P8At9V1LaL7JUfkyfAVlab3rOoWwrf27+hVN8mzRysp45Ggd7tfcFc40fUaO9UWBj13dFu+Uw/Nw+u73BcMF947opGOe7Z1KoS0azCIiIV9buuwbNC1JBb/AC2e4FYyqN5nnvK29F+2j6BRtVT4aXuLzT58xzXcL5rm9xffe67xurQ0ZM1uW64P9BzEvy38F8fJsL6ab+Zv7r2X1/8A6+K8f/z/APz8FtUU1BC4mJ9OxxFjZ7RcdG/pXORlXKAHhx8CukctFEbsc0eIUD5QMRiljiEcjHkPJIa4OsMu823KdhcMjJHZmkadir8XnikjbkcDY9q0vJx9pf8AlH4mLvjHuW9VxwT37uil/KX9VF65+FRcF947p9VLx33Tev0XPlolmERFcPJo756UdMY9jh+6pMYH6bT3lX+Bm0jh3BSPlNivHE7gHkfzD/8AKj4M4CRze0KVjgPDY7vPyXPlo1llLbJ0xkq4hbc7OeoM53vAHeoOJPDKZ3forDDI89S0dmq6ZtH9kn/Kf8JWapPfs6j5rV1n7Z/Q/Jc12O+2wes74HLSYn+2csphf7pivG34+hP9aP4gqLCv3Lei0OL/ALV3ULl61ixywiLs2CfZ4fy2fCFiKjWV/UreUvuWdAuVtNqzsqP+YtWbmm/1+iyA/c/7fVdTx42pZ/yZPgKy1NrKzqPmtjVn9F/QqieTuoy1Lmn77DbtaQfddXuMMzQg9hWbwWS0+XtCn/KJSl1M14/w3gnsILfeQq/CHgT27QrPGoy6nuORXN1qFklvYHhxqJmxXy5r3Nr2ABN7ezvUarqOBEX2upVHTekSiO6msf2SFNCZOWLtWgDJa5J6cx/0FBpcSdPIGZbeP9Kxq8LZTx8TNfbl2q4bHVAfRw/hBYe1pI9wCp69mWof1urrDn56Zndp5Lne1MBZVzA8XFw7Hc79fYtFh789O0josziLSyoeD2qKU1QFLYFgElVm5MtAZa5dfjfQWB6PaoVXWsp7BwvdT6SgfU3ym1kx7AX0pYHuY4vvbLfS1t9wOlfaSsbU3ygiy+VlC6lIDze6lPJyfpLvyj8TFExn3I6qbgfvz0Uv5TPqofXPwqJgvvHdPqpmOaRN6/Rc/WiWZRF8Uls7inyadsn3dWu9R1r27LA9yiVtPx4S0b7hTqGq4Ewdy2PRdTrKSKqhyuIcx4BDmnvDgVlI3vgfmGhC18scdTGWnUFU2XyfPvzZm26S0g+AKuhjbbasN+oVEcBdfR+nRStFRQYcG3dnmlLWA7ibkCzW/daN5P8AZQZZpq5xsPVGv4VNjhgw+2t3u0/ApraP7JP+U/4So1H79nUfNTq39u/ofkua7Gn6bB6zvgctJif7ZyymFn/lMV42++xP9ZnxBUWFfuW9FocY/au6hcvWsWOWERdlwL7ND+VH8IWIq/eydSt3R+5Z0C5X/wB7/wDP/wCYtb/83+v0WS/+j/b6rquOi9NP+VJ8JWTpves6j5rYVQvC/oVyGiq3RSNkZ5zSCOvqPURp3rYSwiVhY7msRDIYnh7dwusYbXxVkNxYhws9h3tJ3tI/VZGaKSmksdCNj9Vs4J4quLTmLFVaq8n5zHk5hl4BzTcdVxv7VbR41Ztntueqp5MCu67H6dFO7NbNMpbuLs8hFi61g0b7Ae89SgVlc6pIFrDsVjQ4eylBJNyqptxjgneI4zdjDcng5+7TqA0vxuVbYVSGIF79z8lS4tWCZwjZsPmmxGPCB5jlNo3m4J3Mfu16AdB1WCYrRmUCRm4+K+4TWiJ3DedD8FbNpNnI6sBwOWQDmvAuCOhw4jv0VRSVz6YkDUdiuqyhjqhc6HtVaZsBLmsZYw3pAcT/ACm3vVocaZbRpuqoYG++rxboVbsMoIqKAjNZo5znuIFzxJ8LWVNNM+qlud1cwQx0kdr2G5XN9pcW+Uzl4uGAZWA+iL69RJPuWmoKbgRWO51WVxCr9IlzDbkpXycfaX/lH4mKJjPuR1U3A/fnopjyl/UxfmH4SouC+8d0+qnY4P0mdfouerRLLndEXxEX1b2GYzNT/VSFo9HQtP8ACd3co09JDNq8aqRBWTQew5SMm2VWRblAOsNbf2gqOMKpgdvipbsXqnC2a3gFCy1T3Pzuc4vvfMSSbjUanoU1sTGtyAaKvdK9zs5Oq25sdqXNLXTPLSCCCdCDvC5No4Gm4YLqQ6vqHNLS82K06edzHB7HFrhuI3jgu72Ne3K4XCjxyOjdmbuFtVmNVErckkrnNNjY2tobjguEdHBG7Mxtiu0lbNI3K9xIWipKioiKSh2gqWgNbM8AAADSwA3DcojqCncSS0aqY2vqGgAPNgtDlXZs1+dfNfjmve/ipOQZcvLZRuI6+a+q35doKlzS10zy0ggjTUHQjco7aGnabhgUl2IVLhYvKjVKUNetLVPjdmjc5julpt3dYXOSJkgyvF10ilfE7Mw2Kmo9sqsC3KNPWWNv7AFCOFUxO3xKsG4xVAWv8AtLEcfqJxlklJb6Is0HqIaBcdq7w0UERu1uqjzV88ws92ijFKUNERSeHY9UQC0chDfRNnNHYDu7lFmooZjdzdVLhrp4RZjtFvnbSrt57B1hg/VR/wDE019j5qScYqTzHkFEV+JSzG8sjn9ROg7GjQKZDTRQ+wLKFLUyTe8cStRdlxutijrZIiXRPLCRa46N9vYuckLJBZ4uukM8kJzMNivStxSaYASyOeAbgHgdy8xU8URuxtl0mq5ZgA911qLsoyIiIiIiIiIiIiIiIiIiIiIiIiIiIiIiIiIiIiIiIiIiIiIiIiIiIiIi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7544" y="-171400"/>
            <a:ext cx="354330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239194" y="1124744"/>
            <a:ext cx="4493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7200" dirty="0" smtClean="0"/>
              <a:t>UNICEF</a:t>
            </a:r>
            <a:endParaRPr lang="es-ES" sz="7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239194" y="3840769"/>
            <a:ext cx="5141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/>
              <a:t>By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Jesus</a:t>
            </a:r>
            <a:r>
              <a:rPr lang="es-ES_tradnl" sz="3200" dirty="0" smtClean="0"/>
              <a:t> Altamirano Picazo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33102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ES_tradnl" dirty="0" smtClean="0">
                <a:solidFill>
                  <a:srgbClr val="FF0000"/>
                </a:solidFill>
              </a:rPr>
              <a:t>Unicef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484784"/>
            <a:ext cx="3384376" cy="396044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s-ES_tradnl" sz="2400" dirty="0" smtClean="0">
                <a:solidFill>
                  <a:srgbClr val="FF0000"/>
                </a:solidFill>
              </a:rPr>
              <a:t>UNICEF </a:t>
            </a:r>
            <a:r>
              <a:rPr lang="es-ES_tradnl" sz="2400" dirty="0" err="1" smtClean="0">
                <a:solidFill>
                  <a:srgbClr val="FF0000"/>
                </a:solidFill>
              </a:rPr>
              <a:t>makes</a:t>
            </a:r>
            <a:r>
              <a:rPr lang="es-ES_tradnl" sz="2400" dirty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people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happy</a:t>
            </a:r>
            <a:r>
              <a:rPr lang="es-ES_tradnl" sz="2400" dirty="0" smtClean="0">
                <a:solidFill>
                  <a:srgbClr val="FF0000"/>
                </a:solidFill>
              </a:rPr>
              <a:t>, </a:t>
            </a:r>
            <a:r>
              <a:rPr lang="es-ES_tradnl" sz="2400" dirty="0" err="1" smtClean="0">
                <a:solidFill>
                  <a:srgbClr val="FF0000"/>
                </a:solidFill>
              </a:rPr>
              <a:t>gives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money</a:t>
            </a:r>
            <a:r>
              <a:rPr lang="es-ES_tradnl" sz="2400" dirty="0" smtClean="0">
                <a:solidFill>
                  <a:srgbClr val="FF0000"/>
                </a:solidFill>
              </a:rPr>
              <a:t>, </a:t>
            </a:r>
            <a:r>
              <a:rPr lang="es-ES_tradnl" sz="2400" dirty="0" err="1" smtClean="0">
                <a:solidFill>
                  <a:srgbClr val="FF0000"/>
                </a:solidFill>
              </a:rPr>
              <a:t>water</a:t>
            </a:r>
            <a:r>
              <a:rPr lang="es-ES_tradnl" sz="2400" dirty="0" smtClean="0">
                <a:solidFill>
                  <a:srgbClr val="FF0000"/>
                </a:solidFill>
              </a:rPr>
              <a:t>, </a:t>
            </a:r>
            <a:r>
              <a:rPr lang="es-ES_tradnl" sz="2400" dirty="0" err="1" smtClean="0">
                <a:solidFill>
                  <a:srgbClr val="FF0000"/>
                </a:solidFill>
              </a:rPr>
              <a:t>food</a:t>
            </a:r>
            <a:r>
              <a:rPr lang="es-ES_tradnl" sz="2400" dirty="0" smtClean="0">
                <a:solidFill>
                  <a:srgbClr val="FF0000"/>
                </a:solidFill>
              </a:rPr>
              <a:t>, etc.</a:t>
            </a:r>
          </a:p>
          <a:p>
            <a:pPr indent="0">
              <a:buNone/>
            </a:pPr>
            <a:r>
              <a:rPr lang="es-ES_tradnl" sz="2400" dirty="0" err="1" smtClean="0">
                <a:solidFill>
                  <a:srgbClr val="FF0000"/>
                </a:solidFill>
              </a:rPr>
              <a:t>They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fight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against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Ebola</a:t>
            </a:r>
            <a:r>
              <a:rPr lang="es-ES_tradnl" sz="2400" dirty="0" smtClean="0">
                <a:solidFill>
                  <a:srgbClr val="FF0000"/>
                </a:solidFill>
              </a:rPr>
              <a:t> and </a:t>
            </a:r>
            <a:r>
              <a:rPr lang="es-ES_tradnl" sz="2400" dirty="0" err="1" smtClean="0">
                <a:solidFill>
                  <a:srgbClr val="FF0000"/>
                </a:solidFill>
              </a:rPr>
              <a:t>other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infections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that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people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suffer</a:t>
            </a:r>
            <a:r>
              <a:rPr lang="es-ES_tradnl" sz="2400" dirty="0" smtClean="0">
                <a:solidFill>
                  <a:srgbClr val="FF0000"/>
                </a:solidFill>
              </a:rPr>
              <a:t>...</a:t>
            </a:r>
          </a:p>
          <a:p>
            <a:pPr indent="0">
              <a:buNone/>
            </a:pPr>
            <a:r>
              <a:rPr lang="es-ES_tradnl" sz="2400" dirty="0" smtClean="0">
                <a:solidFill>
                  <a:srgbClr val="FF0000"/>
                </a:solidFill>
              </a:rPr>
              <a:t>…And </a:t>
            </a:r>
            <a:r>
              <a:rPr lang="es-ES_tradnl" sz="2400" dirty="0" err="1" smtClean="0">
                <a:solidFill>
                  <a:srgbClr val="FF0000"/>
                </a:solidFill>
              </a:rPr>
              <a:t>only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smtClean="0">
                <a:solidFill>
                  <a:srgbClr val="FF0000"/>
                </a:solidFill>
              </a:rPr>
              <a:t>YOU </a:t>
            </a:r>
            <a:r>
              <a:rPr lang="es-ES_tradnl" sz="2400" dirty="0" smtClean="0">
                <a:solidFill>
                  <a:srgbClr val="FF0000"/>
                </a:solidFill>
              </a:rPr>
              <a:t>can </a:t>
            </a:r>
            <a:r>
              <a:rPr lang="es-ES_tradnl" sz="2400" dirty="0" err="1" smtClean="0">
                <a:solidFill>
                  <a:srgbClr val="FF0000"/>
                </a:solidFill>
              </a:rPr>
              <a:t>help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fight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against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it</a:t>
            </a:r>
            <a:r>
              <a:rPr lang="es-ES_tradnl" sz="2400" dirty="0" smtClean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204864"/>
            <a:ext cx="5335136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64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_tradnl" dirty="0" err="1" smtClean="0">
                <a:solidFill>
                  <a:srgbClr val="FF0000"/>
                </a:solidFill>
              </a:rPr>
              <a:t>Who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does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it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help</a:t>
            </a:r>
            <a:r>
              <a:rPr lang="es-ES_tradnl" dirty="0" smtClean="0">
                <a:solidFill>
                  <a:srgbClr val="FF0000"/>
                </a:solidFill>
              </a:rPr>
              <a:t>?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4464496" cy="3672409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s-ES_tradnl" sz="2400" dirty="0" err="1" smtClean="0">
                <a:solidFill>
                  <a:srgbClr val="FF0000"/>
                </a:solidFill>
              </a:rPr>
              <a:t>It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is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created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for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poor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people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that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need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support</a:t>
            </a:r>
            <a:r>
              <a:rPr lang="es-ES_tradnl" sz="2400" dirty="0" smtClean="0">
                <a:solidFill>
                  <a:srgbClr val="FF0000"/>
                </a:solidFill>
              </a:rPr>
              <a:t>.</a:t>
            </a:r>
          </a:p>
          <a:p>
            <a:pPr indent="0">
              <a:buNone/>
            </a:pPr>
            <a:r>
              <a:rPr lang="es-ES_tradnl" sz="2400" dirty="0" err="1" smtClean="0">
                <a:solidFill>
                  <a:srgbClr val="FF0000"/>
                </a:solidFill>
              </a:rPr>
              <a:t>They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want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these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people</a:t>
            </a:r>
            <a:r>
              <a:rPr lang="es-ES_tradnl" sz="2400" dirty="0" smtClean="0">
                <a:solidFill>
                  <a:srgbClr val="FF0000"/>
                </a:solidFill>
              </a:rPr>
              <a:t> to </a:t>
            </a:r>
            <a:r>
              <a:rPr lang="es-ES_tradnl" sz="2400" dirty="0" err="1" smtClean="0">
                <a:solidFill>
                  <a:srgbClr val="FF0000"/>
                </a:solidFill>
              </a:rPr>
              <a:t>have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the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attention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that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they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need</a:t>
            </a:r>
            <a:r>
              <a:rPr lang="es-ES_tradnl" sz="2400" dirty="0" smtClean="0">
                <a:solidFill>
                  <a:srgbClr val="FF0000"/>
                </a:solidFill>
              </a:rPr>
              <a:t> as </a:t>
            </a:r>
            <a:r>
              <a:rPr lang="es-ES_tradnl" sz="2400" dirty="0" err="1" smtClean="0">
                <a:solidFill>
                  <a:srgbClr val="FF0000"/>
                </a:solidFill>
              </a:rPr>
              <a:t>they</a:t>
            </a:r>
            <a:r>
              <a:rPr lang="es-ES_tradnl" sz="2400" dirty="0" smtClean="0">
                <a:solidFill>
                  <a:srgbClr val="FF0000"/>
                </a:solidFill>
              </a:rPr>
              <a:t> are </a:t>
            </a:r>
            <a:r>
              <a:rPr lang="es-ES_tradnl" sz="2400" dirty="0" err="1" smtClean="0">
                <a:solidFill>
                  <a:srgbClr val="FF0000"/>
                </a:solidFill>
              </a:rPr>
              <a:t>poor</a:t>
            </a:r>
            <a:r>
              <a:rPr lang="es-ES_tradnl" sz="2400" dirty="0" smtClean="0">
                <a:solidFill>
                  <a:srgbClr val="FF0000"/>
                </a:solidFill>
              </a:rPr>
              <a:t>.</a:t>
            </a:r>
            <a:endParaRPr lang="es-ES_tradnl" sz="2400" dirty="0" smtClean="0">
              <a:solidFill>
                <a:srgbClr val="FF0000"/>
              </a:solidFill>
            </a:endParaRPr>
          </a:p>
          <a:p>
            <a:pPr indent="0">
              <a:buNone/>
            </a:pPr>
            <a:r>
              <a:rPr lang="es-ES_tradnl" sz="2400" dirty="0" err="1" smtClean="0">
                <a:solidFill>
                  <a:srgbClr val="FF0000"/>
                </a:solidFill>
              </a:rPr>
              <a:t>The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founders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from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America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wanted</a:t>
            </a:r>
            <a:r>
              <a:rPr lang="es-ES_tradnl" sz="2400" dirty="0" smtClean="0">
                <a:solidFill>
                  <a:srgbClr val="FF0000"/>
                </a:solidFill>
              </a:rPr>
              <a:t> UNICEF to be </a:t>
            </a:r>
            <a:r>
              <a:rPr lang="es-ES_tradnl" sz="2400" dirty="0" err="1" smtClean="0">
                <a:solidFill>
                  <a:srgbClr val="FF0000"/>
                </a:solidFill>
              </a:rPr>
              <a:t>like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it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is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now</a:t>
            </a:r>
            <a:r>
              <a:rPr lang="es-ES_tradnl" sz="2400" dirty="0" smtClean="0">
                <a:solidFill>
                  <a:srgbClr val="FF0000"/>
                </a:solidFill>
              </a:rPr>
              <a:t>: a </a:t>
            </a:r>
            <a:r>
              <a:rPr lang="es-ES_tradnl" sz="2400" dirty="0" err="1" smtClean="0">
                <a:solidFill>
                  <a:srgbClr val="FF0000"/>
                </a:solidFill>
              </a:rPr>
              <a:t>large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company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that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helps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the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poor</a:t>
            </a:r>
            <a:r>
              <a:rPr lang="es-ES_tradnl" sz="2400" dirty="0" smtClean="0">
                <a:solidFill>
                  <a:srgbClr val="FF0000"/>
                </a:solidFill>
              </a:rPr>
              <a:t>.</a:t>
            </a:r>
            <a:endParaRPr lang="es-ES" sz="2400" dirty="0">
              <a:solidFill>
                <a:srgbClr val="FF0000"/>
              </a:solidFill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412776"/>
            <a:ext cx="471601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481736"/>
            <a:ext cx="403244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070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ES_tradnl" dirty="0" err="1" smtClean="0">
                <a:solidFill>
                  <a:srgbClr val="FF0000"/>
                </a:solidFill>
              </a:rPr>
              <a:t>How</a:t>
            </a:r>
            <a:r>
              <a:rPr lang="es-ES_tradnl" dirty="0" smtClean="0">
                <a:solidFill>
                  <a:srgbClr val="FF0000"/>
                </a:solidFill>
              </a:rPr>
              <a:t> can </a:t>
            </a:r>
            <a:r>
              <a:rPr lang="es-ES_tradnl" dirty="0" err="1" smtClean="0">
                <a:solidFill>
                  <a:srgbClr val="FF0000"/>
                </a:solidFill>
              </a:rPr>
              <a:t>you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help</a:t>
            </a:r>
            <a:r>
              <a:rPr lang="es-ES_tradnl" dirty="0" smtClean="0">
                <a:solidFill>
                  <a:srgbClr val="FF0000"/>
                </a:solidFill>
              </a:rPr>
              <a:t>?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2890664" cy="4525963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s-ES_tradnl" sz="2400" dirty="0" err="1" smtClean="0">
                <a:solidFill>
                  <a:srgbClr val="FF0000"/>
                </a:solidFill>
              </a:rPr>
              <a:t>Donate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one</a:t>
            </a:r>
            <a:r>
              <a:rPr lang="es-ES_tradnl" sz="2400" dirty="0" smtClean="0">
                <a:solidFill>
                  <a:srgbClr val="FF0000"/>
                </a:solidFill>
              </a:rPr>
              <a:t> euro so more </a:t>
            </a:r>
            <a:r>
              <a:rPr lang="es-ES_tradnl" sz="2400" dirty="0" err="1" smtClean="0">
                <a:solidFill>
                  <a:srgbClr val="FF0000"/>
                </a:solidFill>
              </a:rPr>
              <a:t>people</a:t>
            </a:r>
            <a:r>
              <a:rPr lang="es-ES_tradnl" sz="2400" dirty="0" smtClean="0">
                <a:solidFill>
                  <a:srgbClr val="FF0000"/>
                </a:solidFill>
              </a:rPr>
              <a:t> can be </a:t>
            </a:r>
            <a:r>
              <a:rPr lang="es-ES_tradnl" sz="2400" dirty="0" err="1" smtClean="0">
                <a:solidFill>
                  <a:srgbClr val="FF0000"/>
                </a:solidFill>
              </a:rPr>
              <a:t>safe</a:t>
            </a:r>
            <a:r>
              <a:rPr lang="es-ES_tradnl" sz="2400" dirty="0" smtClean="0">
                <a:solidFill>
                  <a:srgbClr val="FF0000"/>
                </a:solidFill>
              </a:rPr>
              <a:t>.</a:t>
            </a:r>
          </a:p>
          <a:p>
            <a:pPr indent="0">
              <a:buNone/>
            </a:pPr>
            <a:r>
              <a:rPr lang="es-ES_tradnl" sz="2400" dirty="0" smtClean="0">
                <a:solidFill>
                  <a:srgbClr val="FF0000"/>
                </a:solidFill>
              </a:rPr>
              <a:t>UNICEF </a:t>
            </a:r>
            <a:r>
              <a:rPr lang="es-ES_tradnl" sz="2400" dirty="0" err="1" smtClean="0">
                <a:solidFill>
                  <a:srgbClr val="FF0000"/>
                </a:solidFill>
              </a:rPr>
              <a:t>wants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people</a:t>
            </a:r>
            <a:r>
              <a:rPr lang="es-ES_tradnl" sz="2400" dirty="0" smtClean="0">
                <a:solidFill>
                  <a:srgbClr val="FF0000"/>
                </a:solidFill>
              </a:rPr>
              <a:t> to try and </a:t>
            </a:r>
            <a:r>
              <a:rPr lang="es-ES_tradnl" sz="2400" dirty="0" err="1" smtClean="0">
                <a:solidFill>
                  <a:srgbClr val="FF0000"/>
                </a:solidFill>
              </a:rPr>
              <a:t>find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out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what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it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is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like</a:t>
            </a:r>
            <a:r>
              <a:rPr lang="es-ES_tradnl" sz="2400" dirty="0" smtClean="0">
                <a:solidFill>
                  <a:srgbClr val="FF0000"/>
                </a:solidFill>
              </a:rPr>
              <a:t> to </a:t>
            </a:r>
            <a:r>
              <a:rPr lang="es-ES_tradnl" sz="2400" dirty="0" err="1" smtClean="0">
                <a:solidFill>
                  <a:srgbClr val="FF0000"/>
                </a:solidFill>
              </a:rPr>
              <a:t>live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like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the</a:t>
            </a:r>
            <a:r>
              <a:rPr lang="es-ES_tradnl" sz="2400" dirty="0" smtClean="0">
                <a:solidFill>
                  <a:srgbClr val="FF0000"/>
                </a:solidFill>
              </a:rPr>
              <a:t> </a:t>
            </a:r>
            <a:r>
              <a:rPr lang="es-ES_tradnl" sz="2400" dirty="0" err="1" smtClean="0">
                <a:solidFill>
                  <a:srgbClr val="FF0000"/>
                </a:solidFill>
              </a:rPr>
              <a:t>poor</a:t>
            </a:r>
            <a:r>
              <a:rPr lang="es-ES_tradnl" sz="2400" dirty="0" smtClean="0">
                <a:solidFill>
                  <a:srgbClr val="FF0000"/>
                </a:solidFill>
              </a:rPr>
              <a:t>.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28800"/>
            <a:ext cx="3061320" cy="3576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97152"/>
            <a:ext cx="396044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04048" y="5416408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http://www.unicef.org/</a:t>
            </a:r>
          </a:p>
        </p:txBody>
      </p:sp>
    </p:spTree>
    <p:extLst>
      <p:ext uri="{BB962C8B-B14F-4D97-AF65-F5344CB8AC3E}">
        <p14:creationId xmlns:p14="http://schemas.microsoft.com/office/powerpoint/2010/main" val="143099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0"/>
    </mc:Choice>
    <mc:Fallback xmlns="">
      <p:transition spd="slow" advTm="1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133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UNICEF</vt:lpstr>
      <vt:lpstr>Unicef</vt:lpstr>
      <vt:lpstr>Who does it help?</vt:lpstr>
      <vt:lpstr>How can you help?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UNICEF</dc:title>
  <dc:creator>Eva</dc:creator>
  <cp:lastModifiedBy>david brennan</cp:lastModifiedBy>
  <cp:revision>12</cp:revision>
  <dcterms:created xsi:type="dcterms:W3CDTF">2014-10-22T18:59:16Z</dcterms:created>
  <dcterms:modified xsi:type="dcterms:W3CDTF">2014-11-11T08:45:53Z</dcterms:modified>
</cp:coreProperties>
</file>