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F702A-7E8F-4552-AEE0-5D801C59F83D}" type="datetimeFigureOut">
              <a:rPr lang="es-ES" smtClean="0"/>
              <a:pPr/>
              <a:t>28/10/2014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7F75D5-E328-4BCE-A326-05F962D56C0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cef.org.uk/UNICEFs-Work/Emergencies/syrian-arab-republic-syri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"/>
          <p:cNvSpPr/>
          <p:nvPr/>
        </p:nvSpPr>
        <p:spPr>
          <a:xfrm>
            <a:off x="3270199" y="2967335"/>
            <a:ext cx="2603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UNICEF</a:t>
            </a:r>
            <a:endParaRPr lang="es-E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122" name="Picture 2" descr="http://2.bp.blogspot.com/-Zu-IpE01s5Y/TtEAy89fUzI/AAAAAAAAAXE/0_ZrT5SUbUQ/s1600/unic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28523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88224" y="4581128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By Javier Lopez</a:t>
            </a:r>
            <a:endParaRPr lang="en-GB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charity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organisation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helps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,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, </a:t>
            </a:r>
            <a:r>
              <a:rPr lang="es-ES" dirty="0" err="1" smtClean="0"/>
              <a:t>food</a:t>
            </a:r>
            <a:r>
              <a:rPr lang="es-ES" dirty="0" smtClean="0"/>
              <a:t>, </a:t>
            </a:r>
            <a:r>
              <a:rPr lang="es-ES" dirty="0" err="1" smtClean="0"/>
              <a:t>water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a home.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charity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UNICEF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big</a:t>
            </a:r>
            <a:r>
              <a:rPr lang="es-ES" dirty="0" smtClean="0"/>
              <a:t> </a:t>
            </a:r>
            <a:r>
              <a:rPr lang="es-ES" dirty="0" err="1" smtClean="0"/>
              <a:t>charity</a:t>
            </a:r>
            <a:r>
              <a:rPr lang="es-ES" dirty="0" smtClean="0"/>
              <a:t> 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works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: </a:t>
            </a:r>
            <a:r>
              <a:rPr lang="es-ES" dirty="0" err="1" smtClean="0"/>
              <a:t>hunger</a:t>
            </a:r>
            <a:r>
              <a:rPr lang="es-ES" dirty="0" smtClean="0"/>
              <a:t> and </a:t>
            </a:r>
            <a:r>
              <a:rPr lang="es-ES" dirty="0" err="1" smtClean="0"/>
              <a:t>malnutrition</a:t>
            </a:r>
            <a:r>
              <a:rPr lang="es-ES" dirty="0" smtClean="0"/>
              <a:t>, </a:t>
            </a:r>
            <a:r>
              <a:rPr lang="es-ES" dirty="0" err="1" smtClean="0"/>
              <a:t>war</a:t>
            </a:r>
            <a:r>
              <a:rPr lang="es-ES" dirty="0" smtClean="0"/>
              <a:t>, </a:t>
            </a:r>
            <a:r>
              <a:rPr lang="es-ES" dirty="0" err="1" smtClean="0"/>
              <a:t>conflict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disaster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1381904"/>
          </a:xfrm>
        </p:spPr>
        <p:txBody>
          <a:bodyPr/>
          <a:lstStyle/>
          <a:p>
            <a:r>
              <a:rPr lang="es-ES" dirty="0" smtClean="0"/>
              <a:t>UNICEF</a:t>
            </a:r>
            <a:endParaRPr lang="es-ES" dirty="0"/>
          </a:p>
        </p:txBody>
      </p:sp>
      <p:pic>
        <p:nvPicPr>
          <p:cNvPr id="4" name="Picture 2" descr="http://www.unicef.org/spanish/har07/images/wca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924944"/>
            <a:ext cx="5715000" cy="2381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err="1" smtClean="0"/>
              <a:t>Hunger</a:t>
            </a:r>
            <a:r>
              <a:rPr lang="es-ES" dirty="0" smtClean="0"/>
              <a:t> and </a:t>
            </a:r>
            <a:r>
              <a:rPr lang="es-ES" dirty="0" err="1" smtClean="0"/>
              <a:t>malnutrition</a:t>
            </a:r>
            <a:r>
              <a:rPr lang="es-ES" dirty="0" smtClean="0"/>
              <a:t>: </a:t>
            </a:r>
            <a:r>
              <a:rPr lang="es-ES" dirty="0" err="1" smtClean="0"/>
              <a:t>lots</a:t>
            </a:r>
            <a:r>
              <a:rPr lang="es-ES" dirty="0" smtClean="0"/>
              <a:t> </a:t>
            </a:r>
            <a:r>
              <a:rPr lang="es-ES" dirty="0" smtClean="0"/>
              <a:t>of </a:t>
            </a:r>
            <a:r>
              <a:rPr lang="es-ES" dirty="0" err="1" smtClean="0"/>
              <a:t>people</a:t>
            </a:r>
            <a:r>
              <a:rPr lang="es-ES" dirty="0" smtClean="0"/>
              <a:t> are in </a:t>
            </a:r>
            <a:r>
              <a:rPr lang="es-ES" dirty="0" err="1" smtClean="0"/>
              <a:t>danger</a:t>
            </a:r>
            <a:r>
              <a:rPr lang="es-ES" dirty="0" smtClean="0"/>
              <a:t> </a:t>
            </a:r>
            <a:r>
              <a:rPr lang="es-ES" dirty="0" err="1" smtClean="0"/>
              <a:t>because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r>
              <a:rPr lang="es-ES" dirty="0" smtClean="0"/>
              <a:t> to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grow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Disasters</a:t>
            </a:r>
            <a:r>
              <a:rPr lang="es-ES" dirty="0" smtClean="0"/>
              <a:t>: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people</a:t>
            </a:r>
            <a:r>
              <a:rPr lang="es-ES" dirty="0" smtClean="0"/>
              <a:t> lose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homes</a:t>
            </a:r>
            <a:r>
              <a:rPr lang="es-ES" dirty="0" smtClean="0"/>
              <a:t> as a </a:t>
            </a:r>
            <a:r>
              <a:rPr lang="es-ES" dirty="0" err="1" smtClean="0"/>
              <a:t>result</a:t>
            </a:r>
            <a:r>
              <a:rPr lang="es-ES" dirty="0" smtClean="0"/>
              <a:t> of </a:t>
            </a:r>
            <a:r>
              <a:rPr lang="en-US" dirty="0" smtClean="0"/>
              <a:t>floods, earthquakes or typhoons.</a:t>
            </a:r>
            <a:endParaRPr lang="en-US" dirty="0" smtClean="0"/>
          </a:p>
          <a:p>
            <a:r>
              <a:rPr lang="en-US" dirty="0" smtClean="0"/>
              <a:t>War and </a:t>
            </a:r>
            <a:r>
              <a:rPr lang="en-US" dirty="0" smtClean="0"/>
              <a:t>conflict: from</a:t>
            </a:r>
            <a:r>
              <a:rPr lang="en-US" dirty="0" smtClean="0"/>
              <a:t> Syria</a:t>
            </a:r>
            <a:r>
              <a:rPr lang="en-US" dirty="0" smtClean="0">
                <a:hlinkClick r:id="rId2"/>
              </a:rPr>
              <a:t> </a:t>
            </a:r>
            <a:r>
              <a:rPr lang="en-US" dirty="0" smtClean="0"/>
              <a:t>and Iraq to South Sudan and Central  African Republic, </a:t>
            </a:r>
            <a:r>
              <a:rPr lang="en-US" dirty="0" smtClean="0"/>
              <a:t>war </a:t>
            </a:r>
            <a:r>
              <a:rPr lang="en-US" dirty="0" smtClean="0"/>
              <a:t>and conflict </a:t>
            </a:r>
            <a:r>
              <a:rPr lang="en-US" dirty="0" smtClean="0"/>
              <a:t>puts </a:t>
            </a:r>
            <a:r>
              <a:rPr lang="en-US" dirty="0" smtClean="0"/>
              <a:t>millions of children in terrible danger. They face losing their homes, their families, </a:t>
            </a:r>
            <a:r>
              <a:rPr lang="en-US" dirty="0" smtClean="0"/>
              <a:t>and even </a:t>
            </a:r>
            <a:r>
              <a:rPr lang="en-US" dirty="0" smtClean="0"/>
              <a:t>their lives. 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/>
              <a:t>.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We</a:t>
            </a:r>
            <a:r>
              <a:rPr lang="es-ES" dirty="0" smtClean="0"/>
              <a:t> can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: </a:t>
            </a:r>
            <a:r>
              <a:rPr lang="es-ES" dirty="0" err="1" smtClean="0"/>
              <a:t>giving</a:t>
            </a:r>
            <a:r>
              <a:rPr lang="es-ES" dirty="0" smtClean="0"/>
              <a:t> </a:t>
            </a:r>
            <a:r>
              <a:rPr lang="es-ES" dirty="0" err="1" smtClean="0"/>
              <a:t>money</a:t>
            </a:r>
            <a:r>
              <a:rPr lang="es-ES" dirty="0" smtClean="0"/>
              <a:t>, </a:t>
            </a:r>
            <a:r>
              <a:rPr lang="es-ES" dirty="0" err="1" smtClean="0"/>
              <a:t>food</a:t>
            </a:r>
            <a:r>
              <a:rPr lang="es-ES" dirty="0" smtClean="0"/>
              <a:t>, </a:t>
            </a:r>
            <a:r>
              <a:rPr lang="es-ES" dirty="0" err="1" smtClean="0"/>
              <a:t>clothes</a:t>
            </a:r>
            <a:r>
              <a:rPr lang="es-ES" dirty="0" smtClean="0"/>
              <a:t>, </a:t>
            </a:r>
            <a:r>
              <a:rPr lang="es-ES" dirty="0" err="1" smtClean="0"/>
              <a:t>shoes</a:t>
            </a:r>
            <a:r>
              <a:rPr lang="es-ES" dirty="0" smtClean="0"/>
              <a:t>, </a:t>
            </a:r>
            <a:r>
              <a:rPr lang="es-ES" dirty="0" err="1" smtClean="0"/>
              <a:t>old</a:t>
            </a:r>
            <a:r>
              <a:rPr lang="es-ES" dirty="0" smtClean="0"/>
              <a:t> </a:t>
            </a:r>
            <a:r>
              <a:rPr lang="es-ES" dirty="0" err="1" smtClean="0"/>
              <a:t>games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don’t</a:t>
            </a:r>
            <a:r>
              <a:rPr lang="es-ES" dirty="0" smtClean="0"/>
              <a:t> use.</a:t>
            </a:r>
            <a:endParaRPr lang="es-ES" dirty="0" smtClean="0"/>
          </a:p>
          <a:p>
            <a:r>
              <a:rPr lang="es-ES" dirty="0" err="1" smtClean="0"/>
              <a:t>You</a:t>
            </a:r>
            <a:r>
              <a:rPr lang="es-ES" dirty="0" smtClean="0"/>
              <a:t> can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telling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friends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running</a:t>
            </a:r>
            <a:r>
              <a:rPr lang="es-ES" dirty="0" smtClean="0"/>
              <a:t> </a:t>
            </a:r>
            <a:r>
              <a:rPr lang="es-ES" dirty="0" smtClean="0"/>
              <a:t>a cake sale at </a:t>
            </a:r>
            <a:r>
              <a:rPr lang="es-ES" dirty="0" err="1" smtClean="0"/>
              <a:t>school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can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help</a:t>
            </a:r>
            <a:r>
              <a:rPr lang="es-ES" dirty="0" smtClean="0"/>
              <a:t>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146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Concurrencia</vt:lpstr>
      <vt:lpstr>PowerPoint Presentation</vt:lpstr>
      <vt:lpstr>What is a charity?</vt:lpstr>
      <vt:lpstr>UNICEF</vt:lpstr>
      <vt:lpstr>How they help.</vt:lpstr>
      <vt:lpstr>How can we help?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david brennan</cp:lastModifiedBy>
  <cp:revision>8</cp:revision>
  <dcterms:created xsi:type="dcterms:W3CDTF">2014-10-22T15:51:34Z</dcterms:created>
  <dcterms:modified xsi:type="dcterms:W3CDTF">2014-10-28T08:17:14Z</dcterms:modified>
</cp:coreProperties>
</file>