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4541" autoAdjust="0"/>
  </p:normalViewPr>
  <p:slideViewPr>
    <p:cSldViewPr snapToGrid="0" snapToObjects="1">
      <p:cViewPr varScale="1">
        <p:scale>
          <a:sx n="67" d="100"/>
          <a:sy n="67" d="100"/>
        </p:scale>
        <p:origin x="14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762F1-B062-054E-BDF4-FB1EF3725B4B}" type="datetimeFigureOut">
              <a:rPr lang="es-ES" smtClean="0"/>
              <a:t>28/10/2014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DE9BC-2D6F-1A4C-976B-5CFEE39EF0A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013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DE9BC-2D6F-1A4C-976B-5CFEE39EF0A8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305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D7D-C990-AD40-AD4E-8A317BC1C3ED}" type="datetimeFigureOut">
              <a:rPr lang="es-ES" smtClean="0"/>
              <a:t>28/10/2014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C787-1979-584E-91AD-CAC7947BA71F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723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D7D-C990-AD40-AD4E-8A317BC1C3ED}" type="datetimeFigureOut">
              <a:rPr lang="es-ES" smtClean="0"/>
              <a:t>28/10/2014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C787-1979-584E-91AD-CAC7947BA71F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075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D7D-C990-AD40-AD4E-8A317BC1C3ED}" type="datetimeFigureOut">
              <a:rPr lang="es-ES" smtClean="0"/>
              <a:t>28/10/2014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C787-1979-584E-91AD-CAC7947BA71F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359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D7D-C990-AD40-AD4E-8A317BC1C3ED}" type="datetimeFigureOut">
              <a:rPr lang="es-ES" smtClean="0"/>
              <a:t>28/10/2014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C787-1979-584E-91AD-CAC7947BA71F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30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D7D-C990-AD40-AD4E-8A317BC1C3ED}" type="datetimeFigureOut">
              <a:rPr lang="es-ES" smtClean="0"/>
              <a:t>28/10/2014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C787-1979-584E-91AD-CAC7947BA71F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074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D7D-C990-AD40-AD4E-8A317BC1C3ED}" type="datetimeFigureOut">
              <a:rPr lang="es-ES" smtClean="0"/>
              <a:t>28/10/2014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C787-1979-584E-91AD-CAC7947BA71F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339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D7D-C990-AD40-AD4E-8A317BC1C3ED}" type="datetimeFigureOut">
              <a:rPr lang="es-ES" smtClean="0"/>
              <a:t>28/10/2014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C787-1979-584E-91AD-CAC7947BA71F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108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D7D-C990-AD40-AD4E-8A317BC1C3ED}" type="datetimeFigureOut">
              <a:rPr lang="es-ES" smtClean="0"/>
              <a:t>28/10/2014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C787-1979-584E-91AD-CAC7947BA71F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973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D7D-C990-AD40-AD4E-8A317BC1C3ED}" type="datetimeFigureOut">
              <a:rPr lang="es-ES" smtClean="0"/>
              <a:t>28/10/2014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C787-1979-584E-91AD-CAC7947BA71F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043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D7D-C990-AD40-AD4E-8A317BC1C3ED}" type="datetimeFigureOut">
              <a:rPr lang="es-ES" smtClean="0"/>
              <a:t>28/10/2014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C787-1979-584E-91AD-CAC7947BA71F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001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D7D-C990-AD40-AD4E-8A317BC1C3ED}" type="datetimeFigureOut">
              <a:rPr lang="es-ES" smtClean="0"/>
              <a:t>28/10/2014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C787-1979-584E-91AD-CAC7947BA71F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389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E1D7D-C990-AD40-AD4E-8A317BC1C3ED}" type="datetimeFigureOut">
              <a:rPr lang="es-ES" smtClean="0"/>
              <a:t>28/10/2014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CC787-1979-584E-91AD-CAC7947BA71F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101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UNICEF</a:t>
            </a:r>
            <a:endParaRPr lang="es-ES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MARA SEAQUIST</a:t>
            </a:r>
          </a:p>
          <a:p>
            <a:r>
              <a:rPr lang="es-E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FERNANDEZ-CAVADA</a:t>
            </a:r>
            <a:endParaRPr lang="es-E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530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WHAT IS A CHARITY?</a:t>
            </a:r>
            <a:endParaRPr lang="es-E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charity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is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organisation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that gives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food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money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and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clothes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to those in need.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It’s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people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who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help people.</a:t>
            </a:r>
          </a:p>
          <a:p>
            <a:endParaRPr lang="es-E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CHARITIES ASK FOR MONEY FROM PEOPLE WHO HAVE 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MONEY, 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AND WITH THAT THEY HELP PEOPLE WHO DON’T HAVE MONEY.</a:t>
            </a:r>
          </a:p>
        </p:txBody>
      </p:sp>
    </p:spTree>
    <p:extLst>
      <p:ext uri="{BB962C8B-B14F-4D97-AF65-F5344CB8AC3E}">
        <p14:creationId xmlns:p14="http://schemas.microsoft.com/office/powerpoint/2010/main" val="419472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s-ES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WHAT DOES UNICEF DO? </a:t>
            </a:r>
            <a:endParaRPr lang="es-ES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rgbClr val="008000"/>
          </a:solidFill>
        </p:spPr>
        <p:txBody>
          <a:bodyPr>
            <a:normAutofit fontScale="92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ver 190 countries around the world are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doing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whatever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they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can to reach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world’s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most vulnerable children. They are saving lives, protecting children and trying to get them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go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school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They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constantly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monitor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situation of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children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world-wide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and act rapidly when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emergency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happens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However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they don’t just want children to have better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lives</a:t>
            </a:r>
            <a:r>
              <a:rPr lang="es-E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now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; 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they are working with goverments and partners to change laws and policies to help future generations of children.</a:t>
            </a:r>
          </a:p>
        </p:txBody>
      </p:sp>
    </p:spTree>
    <p:extLst>
      <p:ext uri="{BB962C8B-B14F-4D97-AF65-F5344CB8AC3E}">
        <p14:creationId xmlns:p14="http://schemas.microsoft.com/office/powerpoint/2010/main" val="55010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WHO DOES UNICEF </a:t>
            </a:r>
            <a:r>
              <a:rPr lang="es-E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HELP?</a:t>
            </a:r>
            <a:endParaRPr lang="es-E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Unicef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helps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most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of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POOR </a:t>
            </a: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COUNTRIES AND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it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helps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people who LIVE 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THERE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by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GIVING THEM Clean water, food,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clothes</a:t>
            </a: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money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medicine 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AND, </a:t>
            </a: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MOST </a:t>
            </a:r>
            <a:r>
              <a:rPr lang="es-E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IMPORTANTly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EDUCATION.      </a:t>
            </a:r>
          </a:p>
          <a:p>
            <a:pPr marL="0" indent="0">
              <a:buNone/>
            </a:pP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0019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WHERE IS UNICEF?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9927" y="1742277"/>
            <a:ext cx="8229600" cy="4525963"/>
          </a:xfrm>
          <a:solidFill>
            <a:srgbClr val="C0504D"/>
          </a:solidFill>
        </p:spPr>
        <p:txBody>
          <a:bodyPr/>
          <a:lstStyle/>
          <a:p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UNICEF’s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office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based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 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York, USA</a:t>
            </a:r>
            <a:r>
              <a:rPr lang="es-E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Europe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based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Geneva,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Switzerland</a:t>
            </a:r>
            <a:r>
              <a:rPr lang="es-E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There are 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UNICEF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offices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over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the world.</a:t>
            </a:r>
          </a:p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Spain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UNICEF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 </a:t>
            </a:r>
            <a:r>
              <a:rPr lang="es-E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regions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065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HOW CAN WE HELP THIS CHARITY?</a:t>
            </a:r>
            <a:endParaRPr lang="es-ES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625629" y="1793002"/>
            <a:ext cx="7797029" cy="4154983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We can help this charity by donating some money, clothes, food, books, Toys and even our time.</a:t>
            </a:r>
          </a:p>
          <a:p>
            <a:endParaRPr lang="es-ES" sz="4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es-E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es-E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847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UNICEF’S </a:t>
            </a:r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HISTORY</a:t>
            </a:r>
            <a:endParaRPr lang="es-E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rgbClr val="0000FF"/>
          </a:solidFill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UNICEF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was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created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in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December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1943, 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by the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United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Nations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UNICEF 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began a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sucessful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global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campaign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 </a:t>
            </a:r>
            <a:r>
              <a:rPr lang="es-E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help</a:t>
            </a:r>
            <a:r>
              <a:rPr lang="es-E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people all over the world.</a:t>
            </a:r>
            <a:endParaRPr lang="es-E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48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291</Words>
  <Application>Microsoft Office PowerPoint</Application>
  <PresentationFormat>On-screen Show (4:3)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UNICEF</vt:lpstr>
      <vt:lpstr>WHAT IS A CHARITY?</vt:lpstr>
      <vt:lpstr>WHAT DOES UNICEF DO? </vt:lpstr>
      <vt:lpstr> WHO DOES UNICEF HELP?</vt:lpstr>
      <vt:lpstr>WHERE IS UNICEF?</vt:lpstr>
      <vt:lpstr>HOW CAN WE HELP THIS CHARITY?</vt:lpstr>
      <vt:lpstr>UNICEF’S HISTORY</vt:lpstr>
    </vt:vector>
  </TitlesOfParts>
  <Company>Empresea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MAFRFAFALKFÑALKFJA</dc:title>
  <dc:creator>Robert Seaquist</dc:creator>
  <cp:lastModifiedBy>david brennan</cp:lastModifiedBy>
  <cp:revision>21</cp:revision>
  <dcterms:created xsi:type="dcterms:W3CDTF">2014-10-18T19:13:13Z</dcterms:created>
  <dcterms:modified xsi:type="dcterms:W3CDTF">2014-10-28T08:34:08Z</dcterms:modified>
</cp:coreProperties>
</file>