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C070-8291-FE4C-B252-9CDD06AB27EF}" type="datetimeFigureOut">
              <a:rPr lang="es-ES" smtClean="0"/>
              <a:t>28/10/2014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CDE1-4C3B-D54E-825E-393C929A81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9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ECDE1-4C3B-D54E-825E-393C929A81A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5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1024186" y="1854655"/>
            <a:ext cx="5648623" cy="1204306"/>
          </a:xfrm>
        </p:spPr>
        <p:txBody>
          <a:bodyPr/>
          <a:lstStyle/>
          <a:p>
            <a:r>
              <a:rPr lang="es-ES" sz="8800" dirty="0" smtClean="0">
                <a:solidFill>
                  <a:srgbClr val="0000FF"/>
                </a:solidFill>
                <a:latin typeface="Cooper Black"/>
                <a:cs typeface="Cooper Black"/>
              </a:rPr>
              <a:t>UNICEF</a:t>
            </a:r>
            <a:endParaRPr lang="es-ES" sz="8800" dirty="0">
              <a:solidFill>
                <a:srgbClr val="0000FF"/>
              </a:solidFill>
              <a:latin typeface="Cooper Black"/>
              <a:cs typeface="Cooper Black"/>
            </a:endParaRPr>
          </a:p>
        </p:txBody>
      </p:sp>
      <p:pic>
        <p:nvPicPr>
          <p:cNvPr id="4" name="Imagen 3" descr="unice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30" y="2946391"/>
            <a:ext cx="3147171" cy="29310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6536" y="6115942"/>
            <a:ext cx="2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By</a:t>
            </a:r>
            <a:r>
              <a:rPr lang="es-ES" dirty="0" smtClean="0">
                <a:solidFill>
                  <a:srgbClr val="FF0000"/>
                </a:solidFill>
              </a:rPr>
              <a:t>: Eduardo Padilla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rgbClr val="3366FF"/>
                </a:solidFill>
              </a:rPr>
              <a:t>What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does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this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charity</a:t>
            </a:r>
            <a:r>
              <a:rPr lang="es-ES" dirty="0" smtClean="0">
                <a:solidFill>
                  <a:srgbClr val="3366FF"/>
                </a:solidFill>
              </a:rPr>
              <a:t> do?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v"/>
            </a:pPr>
            <a:r>
              <a:rPr lang="es-ES" sz="2400" dirty="0" err="1" smtClean="0"/>
              <a:t>Child</a:t>
            </a:r>
            <a:r>
              <a:rPr lang="es-ES" sz="2400" dirty="0" smtClean="0"/>
              <a:t> </a:t>
            </a:r>
            <a:r>
              <a:rPr lang="es-ES" sz="2400" dirty="0" err="1" smtClean="0"/>
              <a:t>survival</a:t>
            </a:r>
            <a:r>
              <a:rPr lang="es-ES" sz="2400" dirty="0" smtClean="0"/>
              <a:t> and </a:t>
            </a:r>
            <a:r>
              <a:rPr lang="es-ES" sz="2400" dirty="0" err="1" smtClean="0"/>
              <a:t>development</a:t>
            </a:r>
            <a:r>
              <a:rPr lang="es-ES" sz="2400" dirty="0" smtClean="0"/>
              <a:t>. 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2400" dirty="0" smtClean="0"/>
              <a:t>Basic </a:t>
            </a:r>
            <a:r>
              <a:rPr lang="es-ES" sz="2400" dirty="0" err="1" smtClean="0"/>
              <a:t>education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gender</a:t>
            </a:r>
            <a:r>
              <a:rPr lang="es-ES" sz="2400" dirty="0" smtClean="0"/>
              <a:t> </a:t>
            </a:r>
            <a:r>
              <a:rPr lang="es-ES" sz="2400" dirty="0" err="1" smtClean="0"/>
              <a:t>equality</a:t>
            </a:r>
            <a:r>
              <a:rPr lang="es-ES" sz="2400" dirty="0"/>
              <a:t>.</a:t>
            </a:r>
            <a:endParaRPr lang="es-ES" sz="2400" dirty="0" smtClean="0"/>
          </a:p>
          <a:p>
            <a:pPr marL="285750" indent="-285750">
              <a:buFont typeface="Wingdings" charset="2"/>
              <a:buChar char="v"/>
            </a:pPr>
            <a:r>
              <a:rPr lang="es-ES" sz="2400" dirty="0" err="1" smtClean="0"/>
              <a:t>Child</a:t>
            </a:r>
            <a:r>
              <a:rPr lang="es-ES" sz="2400" dirty="0" smtClean="0"/>
              <a:t> </a:t>
            </a:r>
            <a:r>
              <a:rPr lang="es-ES" sz="2400" dirty="0" err="1" smtClean="0"/>
              <a:t>protection</a:t>
            </a:r>
            <a:r>
              <a:rPr lang="es-ES" sz="2400" dirty="0" smtClean="0"/>
              <a:t>.</a:t>
            </a:r>
          </a:p>
          <a:p>
            <a:pPr marL="285750" indent="-285750">
              <a:buFont typeface="Wingdings" charset="2"/>
              <a:buChar char="v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86" y="2255182"/>
            <a:ext cx="4221202" cy="27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rgbClr val="3366FF"/>
                </a:solidFill>
              </a:rPr>
              <a:t>Who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does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it</a:t>
            </a:r>
            <a:r>
              <a:rPr lang="es-ES" dirty="0" smtClean="0">
                <a:solidFill>
                  <a:srgbClr val="3366FF"/>
                </a:solidFill>
              </a:rPr>
              <a:t> </a:t>
            </a:r>
            <a:r>
              <a:rPr lang="es-ES" dirty="0" err="1" smtClean="0">
                <a:solidFill>
                  <a:srgbClr val="3366FF"/>
                </a:solidFill>
              </a:rPr>
              <a:t>help</a:t>
            </a:r>
            <a:r>
              <a:rPr lang="es-ES" dirty="0" smtClean="0">
                <a:solidFill>
                  <a:srgbClr val="3366FF"/>
                </a:solidFill>
              </a:rPr>
              <a:t>?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s-ES" sz="2800" dirty="0" err="1" smtClean="0"/>
              <a:t>Saving</a:t>
            </a:r>
            <a:r>
              <a:rPr lang="es-ES" sz="2800" dirty="0" smtClean="0"/>
              <a:t> </a:t>
            </a:r>
            <a:r>
              <a:rPr lang="es-ES" sz="2800" dirty="0" err="1" smtClean="0"/>
              <a:t>children’s</a:t>
            </a:r>
            <a:r>
              <a:rPr lang="es-ES" sz="2800" dirty="0" smtClean="0"/>
              <a:t> </a:t>
            </a:r>
            <a:r>
              <a:rPr lang="es-ES" sz="2800" dirty="0" err="1" smtClean="0"/>
              <a:t>lives</a:t>
            </a:r>
            <a:r>
              <a:rPr lang="es-ES" sz="2800" dirty="0" smtClean="0"/>
              <a:t>. </a:t>
            </a:r>
            <a:endParaRPr lang="es-ES" sz="2800" dirty="0" smtClean="0"/>
          </a:p>
          <a:p>
            <a:pPr>
              <a:buFont typeface="Wingdings" charset="2"/>
              <a:buChar char="u"/>
            </a:pPr>
            <a:r>
              <a:rPr lang="es-ES" sz="2800" dirty="0" err="1" smtClean="0"/>
              <a:t>Getting</a:t>
            </a:r>
            <a:r>
              <a:rPr lang="es-ES" sz="2800" dirty="0" smtClean="0"/>
              <a:t> </a:t>
            </a:r>
            <a:r>
              <a:rPr lang="es-ES" sz="2800" dirty="0" err="1" smtClean="0"/>
              <a:t>every</a:t>
            </a:r>
            <a:r>
              <a:rPr lang="es-ES" sz="2800" dirty="0" smtClean="0"/>
              <a:t> </a:t>
            </a:r>
            <a:r>
              <a:rPr lang="es-ES" sz="2800" dirty="0" err="1" smtClean="0"/>
              <a:t>child</a:t>
            </a:r>
            <a:r>
              <a:rPr lang="es-ES" sz="2800" dirty="0" smtClean="0"/>
              <a:t> to </a:t>
            </a:r>
            <a:r>
              <a:rPr lang="es-ES" sz="2800" dirty="0" err="1" smtClean="0"/>
              <a:t>school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>
              <a:buFont typeface="Wingdings" charset="2"/>
              <a:buChar char="u"/>
            </a:pPr>
            <a:r>
              <a:rPr lang="es-ES" sz="2800" dirty="0" err="1" smtClean="0"/>
              <a:t>Helping</a:t>
            </a:r>
            <a:r>
              <a:rPr lang="es-ES" sz="2800" dirty="0" smtClean="0"/>
              <a:t> </a:t>
            </a:r>
            <a:r>
              <a:rPr lang="es-ES" sz="2800" dirty="0" err="1" smtClean="0"/>
              <a:t>those</a:t>
            </a:r>
            <a:r>
              <a:rPr lang="es-ES" sz="2800" dirty="0" smtClean="0"/>
              <a:t> in </a:t>
            </a:r>
            <a:r>
              <a:rPr lang="es-ES" sz="2800" dirty="0" err="1" smtClean="0"/>
              <a:t>emergencies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>
              <a:buFont typeface="Wingdings" charset="2"/>
              <a:buChar char="u"/>
            </a:pPr>
            <a:r>
              <a:rPr lang="es-ES" sz="2800" dirty="0" err="1" smtClean="0"/>
              <a:t>People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don’t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dirty="0" smtClean="0"/>
              <a:t> </a:t>
            </a:r>
            <a:r>
              <a:rPr lang="es-ES" sz="2800" dirty="0" err="1" smtClean="0"/>
              <a:t>money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7844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b="1" cap="none" dirty="0" err="1" smtClean="0">
                <a:ln/>
                <a:solidFill>
                  <a:schemeClr val="accent3"/>
                </a:solidFill>
              </a:rPr>
              <a:t>Where</a:t>
            </a:r>
            <a:r>
              <a:rPr lang="es-ES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cap="none" dirty="0" err="1" smtClean="0">
                <a:ln/>
                <a:solidFill>
                  <a:schemeClr val="accent3"/>
                </a:solidFill>
              </a:rPr>
              <a:t>is</a:t>
            </a:r>
            <a:r>
              <a:rPr lang="es-ES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cap="none" dirty="0" err="1" smtClean="0">
                <a:ln/>
                <a:solidFill>
                  <a:schemeClr val="accent3"/>
                </a:solidFill>
              </a:rPr>
              <a:t>this</a:t>
            </a:r>
            <a:r>
              <a:rPr lang="es-ES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cap="none" dirty="0" err="1" smtClean="0">
                <a:ln/>
                <a:solidFill>
                  <a:schemeClr val="accent3"/>
                </a:solidFill>
              </a:rPr>
              <a:t>charity</a:t>
            </a:r>
            <a:r>
              <a:rPr lang="es-ES" b="1" cap="none" dirty="0" smtClean="0">
                <a:ln/>
                <a:solidFill>
                  <a:schemeClr val="accent3"/>
                </a:solidFill>
              </a:rPr>
              <a:t>?</a:t>
            </a:r>
            <a:endParaRPr lang="es-ES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UNICEF’s</a:t>
            </a:r>
            <a:r>
              <a:rPr lang="es-ES" sz="2800" dirty="0" smtClean="0"/>
              <a:t>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carried</a:t>
            </a:r>
            <a:r>
              <a:rPr lang="es-ES" sz="2800" dirty="0" smtClean="0"/>
              <a:t> </a:t>
            </a:r>
            <a:r>
              <a:rPr lang="es-ES" sz="2800" dirty="0" err="1" smtClean="0"/>
              <a:t>out</a:t>
            </a:r>
            <a:r>
              <a:rPr lang="es-ES" sz="2800" dirty="0" smtClean="0"/>
              <a:t> in </a:t>
            </a:r>
            <a:r>
              <a:rPr lang="es-ES" sz="2800" dirty="0" smtClean="0"/>
              <a:t>191 </a:t>
            </a:r>
            <a:r>
              <a:rPr lang="es-ES" sz="2800" dirty="0" err="1" smtClean="0"/>
              <a:t>countries</a:t>
            </a:r>
            <a:r>
              <a:rPr lang="es-ES" sz="2800" dirty="0" smtClean="0"/>
              <a:t> </a:t>
            </a:r>
            <a:r>
              <a:rPr lang="es-ES" sz="2800" dirty="0" err="1" smtClean="0"/>
              <a:t>through</a:t>
            </a:r>
            <a:r>
              <a:rPr lang="es-ES" sz="2800" dirty="0" smtClean="0"/>
              <a:t> </a:t>
            </a:r>
            <a:r>
              <a:rPr lang="es-ES" sz="2800" dirty="0" err="1" smtClean="0"/>
              <a:t>National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committees</a:t>
            </a:r>
            <a:r>
              <a:rPr lang="es-ES" sz="2800" dirty="0" smtClean="0"/>
              <a:t>. </a:t>
            </a: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smtClean="0"/>
              <a:t>88% </a:t>
            </a:r>
            <a:r>
              <a:rPr lang="es-ES" sz="2800" dirty="0" smtClean="0"/>
              <a:t>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organisation’s</a:t>
            </a:r>
            <a:r>
              <a:rPr lang="es-ES" sz="2800" dirty="0" smtClean="0"/>
              <a:t> </a:t>
            </a:r>
            <a:r>
              <a:rPr lang="es-ES" sz="2800" dirty="0" err="1" smtClean="0"/>
              <a:t>posts</a:t>
            </a:r>
            <a:r>
              <a:rPr lang="es-ES" sz="2800" dirty="0" smtClean="0"/>
              <a:t> </a:t>
            </a:r>
            <a:r>
              <a:rPr lang="es-ES" sz="2800" dirty="0" smtClean="0"/>
              <a:t>are </a:t>
            </a:r>
            <a:r>
              <a:rPr lang="es-ES" sz="2800" dirty="0" err="1" smtClean="0"/>
              <a:t>located</a:t>
            </a:r>
            <a:r>
              <a:rPr lang="es-ES" sz="2800" dirty="0" smtClean="0"/>
              <a:t> in the </a:t>
            </a:r>
            <a:r>
              <a:rPr lang="es-ES" sz="2800" dirty="0" err="1" smtClean="0"/>
              <a:t>field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6525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s-ES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can </a:t>
            </a:r>
            <a:r>
              <a:rPr lang="es-ES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es-ES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</a:t>
            </a:r>
            <a:r>
              <a:rPr lang="es-ES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</a:t>
            </a:r>
            <a:r>
              <a:rPr lang="es-ES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charity</a:t>
            </a:r>
            <a:r>
              <a:rPr lang="es-ES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ES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s-ES" sz="2000" dirty="0" err="1" smtClean="0"/>
              <a:t>Donating</a:t>
            </a:r>
            <a:r>
              <a:rPr lang="es-ES" sz="2000" dirty="0" smtClean="0"/>
              <a:t> </a:t>
            </a:r>
            <a:r>
              <a:rPr lang="es-ES" sz="2000" dirty="0" err="1" smtClean="0"/>
              <a:t>money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>
              <a:buFont typeface="Wingdings" charset="2"/>
              <a:buChar char="Ø"/>
            </a:pPr>
            <a:r>
              <a:rPr lang="es-ES" sz="2000" dirty="0" err="1" smtClean="0"/>
              <a:t>Organising</a:t>
            </a:r>
            <a:r>
              <a:rPr lang="es-ES" sz="2000" dirty="0" smtClean="0"/>
              <a:t> a </a:t>
            </a:r>
            <a:r>
              <a:rPr lang="es-ES" sz="2000" dirty="0" smtClean="0"/>
              <a:t>cake sale at </a:t>
            </a:r>
            <a:r>
              <a:rPr lang="es-ES" sz="2000" dirty="0" err="1" smtClean="0"/>
              <a:t>school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>
              <a:buFont typeface="Wingdings" charset="2"/>
              <a:buChar char="Ø"/>
            </a:pPr>
            <a:r>
              <a:rPr lang="es-ES" sz="2000" dirty="0" err="1" smtClean="0"/>
              <a:t>Organising</a:t>
            </a:r>
            <a:r>
              <a:rPr lang="es-ES" sz="2000" dirty="0" smtClean="0"/>
              <a:t> a non-</a:t>
            </a:r>
            <a:r>
              <a:rPr lang="es-ES" sz="2000" dirty="0" err="1" smtClean="0"/>
              <a:t>uniform</a:t>
            </a:r>
            <a:r>
              <a:rPr lang="es-ES" sz="2000" dirty="0" smtClean="0"/>
              <a:t> </a:t>
            </a:r>
            <a:r>
              <a:rPr lang="es-ES" sz="2000" dirty="0" err="1" smtClean="0"/>
              <a:t>day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>
              <a:buFont typeface="Wingdings" charset="2"/>
              <a:buChar char="Ø"/>
            </a:pPr>
            <a:r>
              <a:rPr lang="es-ES" sz="2000" dirty="0" err="1" smtClean="0"/>
              <a:t>Giving</a:t>
            </a:r>
            <a:r>
              <a:rPr lang="es-ES" sz="2000" dirty="0" smtClean="0"/>
              <a:t> </a:t>
            </a:r>
            <a:r>
              <a:rPr lang="es-ES" sz="2000" dirty="0" err="1" smtClean="0"/>
              <a:t>them</a:t>
            </a:r>
            <a:r>
              <a:rPr lang="es-ES" sz="2000" dirty="0" smtClean="0"/>
              <a:t> </a:t>
            </a:r>
            <a:r>
              <a:rPr lang="es-ES" sz="2000" dirty="0" err="1" smtClean="0"/>
              <a:t>things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don’t</a:t>
            </a:r>
            <a:r>
              <a:rPr lang="es-ES" sz="2000" dirty="0" smtClean="0"/>
              <a:t> </a:t>
            </a:r>
            <a:r>
              <a:rPr lang="es-ES" sz="2000" dirty="0" err="1" smtClean="0"/>
              <a:t>want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they</a:t>
            </a:r>
            <a:r>
              <a:rPr lang="es-ES" sz="2000" dirty="0" smtClean="0"/>
              <a:t> </a:t>
            </a:r>
            <a:r>
              <a:rPr lang="es-ES" sz="2000" dirty="0" err="1" smtClean="0"/>
              <a:t>need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>
              <a:buFont typeface="Wingdings" charset="2"/>
              <a:buChar char="Ø"/>
            </a:pPr>
            <a:endParaRPr lang="es-ES" dirty="0" smtClean="0"/>
          </a:p>
          <a:p>
            <a:pPr>
              <a:buFont typeface="Wingdings" charset="2"/>
              <a:buChar char="Ø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38" y="2867123"/>
            <a:ext cx="3492322" cy="20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26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180</TotalTime>
  <Words>115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Cooper Black</vt:lpstr>
      <vt:lpstr>Franklin Gothic Book</vt:lpstr>
      <vt:lpstr>Franklin Gothic Medium</vt:lpstr>
      <vt:lpstr>Tunga</vt:lpstr>
      <vt:lpstr>Wingdings</vt:lpstr>
      <vt:lpstr>Ángulos</vt:lpstr>
      <vt:lpstr>UNICEF</vt:lpstr>
      <vt:lpstr>What does this charity do?</vt:lpstr>
      <vt:lpstr>Who does it help?</vt:lpstr>
      <vt:lpstr>Where is this charity?</vt:lpstr>
      <vt:lpstr>How can we help this charity?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</dc:title>
  <dc:creator>Ale</dc:creator>
  <cp:lastModifiedBy>david brennan</cp:lastModifiedBy>
  <cp:revision>23</cp:revision>
  <dcterms:created xsi:type="dcterms:W3CDTF">2014-10-19T10:44:17Z</dcterms:created>
  <dcterms:modified xsi:type="dcterms:W3CDTF">2014-10-28T08:59:34Z</dcterms:modified>
</cp:coreProperties>
</file>